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9"/>
  </p:notesMasterIdLst>
  <p:handoutMasterIdLst>
    <p:handoutMasterId r:id="rId20"/>
  </p:handoutMasterIdLst>
  <p:sldIdLst>
    <p:sldId id="4749" r:id="rId5"/>
    <p:sldId id="259" r:id="rId6"/>
    <p:sldId id="256" r:id="rId7"/>
    <p:sldId id="257" r:id="rId8"/>
    <p:sldId id="258" r:id="rId9"/>
    <p:sldId id="4784" r:id="rId10"/>
    <p:sldId id="4785" r:id="rId11"/>
    <p:sldId id="4786" r:id="rId12"/>
    <p:sldId id="4787" r:id="rId13"/>
    <p:sldId id="263" r:id="rId14"/>
    <p:sldId id="264" r:id="rId15"/>
    <p:sldId id="265" r:id="rId16"/>
    <p:sldId id="266" r:id="rId17"/>
    <p:sldId id="373"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19C34-43E7-4AA9-9188-86237C9B74A9}">
          <p14:sldIdLst>
            <p14:sldId id="4749"/>
            <p14:sldId id="259"/>
            <p14:sldId id="256"/>
            <p14:sldId id="257"/>
            <p14:sldId id="258"/>
            <p14:sldId id="4784"/>
            <p14:sldId id="4785"/>
            <p14:sldId id="4786"/>
            <p14:sldId id="4787"/>
            <p14:sldId id="263"/>
            <p14:sldId id="264"/>
            <p14:sldId id="265"/>
            <p14:sldId id="266"/>
            <p14:sldId id="373"/>
          </p14:sldIdLst>
        </p14:section>
        <p14:section name="Better Together" id="{5CDB2CAC-3927-4379-AA42-F97CD2330DD8}">
          <p14:sldIdLst/>
        </p14:section>
        <p14:section name="Ops" id="{7E3D0FD2-6887-4353-B64A-0B15326B3C9E}">
          <p14:sldIdLst/>
        </p14:section>
        <p14:section name="Use your tools" id="{F5E26500-F003-476F-BD5E-CE2C3E95192E}">
          <p14:sldIdLst/>
        </p14:section>
        <p14:section name="Azure DevOps Deepdive" id="{D8304FFC-F196-44AA-B463-1482CDF84957}">
          <p14:sldIdLst/>
        </p14:section>
        <p14:section name="Wrap up" id="{5C7433FD-447F-4C1A-A4B1-5EFFB9BD7B3E}">
          <p14:sldIdLst/>
        </p14:section>
        <p14:section name="Spare" id="{6A1A8E43-AF13-4520-842E-A849B45D69C9}">
          <p14:sldIdLst/>
        </p14:section>
        <p14:section name="Resources" id="{6C2949AF-21E4-4AE7-88AE-5B19FA777C7C}">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Jeffrey Chen" initials="JC" lastIdx="2" clrIdx="5">
    <p:extLst>
      <p:ext uri="{19B8F6BF-5375-455C-9EA6-DF929625EA0E}">
        <p15:presenceInfo xmlns:p15="http://schemas.microsoft.com/office/powerpoint/2012/main" userId="S::t-jechen@microsoft.com::aa022ee9-ecb5-4714-9200-44b5a1825a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F"/>
    <a:srgbClr val="0878D4"/>
    <a:srgbClr val="0878D3"/>
    <a:srgbClr val="3C3C41"/>
    <a:srgbClr val="EBEBEB"/>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C85C8-9D97-46C3-A46D-5C6584B37C73}" v="27" dt="2023-03-22T21:22:24.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00" autoAdjust="0"/>
  </p:normalViewPr>
  <p:slideViewPr>
    <p:cSldViewPr snapToGrid="0">
      <p:cViewPr varScale="1">
        <p:scale>
          <a:sx n="63" d="100"/>
          <a:sy n="63" d="100"/>
        </p:scale>
        <p:origin x="446" y="58"/>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eth Murillo" userId="15843664f9b3ae17" providerId="LiveId" clId="{AC7C85C8-9D97-46C3-A46D-5C6584B37C73}"/>
    <pc:docChg chg="undo custSel delSld modSld modSection">
      <pc:chgData name="Keneth Murillo" userId="15843664f9b3ae17" providerId="LiveId" clId="{AC7C85C8-9D97-46C3-A46D-5C6584B37C73}" dt="2023-03-22T21:22:39.813" v="189" actId="20577"/>
      <pc:docMkLst>
        <pc:docMk/>
      </pc:docMkLst>
      <pc:sldChg chg="addSp delSp modSp mod chgLayout">
        <pc:chgData name="Keneth Murillo" userId="15843664f9b3ae17" providerId="LiveId" clId="{AC7C85C8-9D97-46C3-A46D-5C6584B37C73}" dt="2023-03-22T21:22:11.289" v="146" actId="21"/>
        <pc:sldMkLst>
          <pc:docMk/>
          <pc:sldMk cId="0" sldId="256"/>
        </pc:sldMkLst>
        <pc:spChg chg="add mod ord">
          <ac:chgData name="Keneth Murillo" userId="15843664f9b3ae17" providerId="LiveId" clId="{AC7C85C8-9D97-46C3-A46D-5C6584B37C73}" dt="2023-03-22T21:16:21.282" v="36" actId="1076"/>
          <ac:spMkLst>
            <pc:docMk/>
            <pc:sldMk cId="0" sldId="256"/>
            <ac:spMk id="3" creationId="{004B33AC-7080-6482-0DCD-CEDF2F2A48EF}"/>
          </ac:spMkLst>
        </pc:spChg>
        <pc:spChg chg="add del mod ord">
          <ac:chgData name="Keneth Murillo" userId="15843664f9b3ae17" providerId="LiveId" clId="{AC7C85C8-9D97-46C3-A46D-5C6584B37C73}" dt="2023-03-22T21:16:11.387" v="29" actId="26606"/>
          <ac:spMkLst>
            <pc:docMk/>
            <pc:sldMk cId="0" sldId="256"/>
            <ac:spMk id="4" creationId="{5200B147-65CC-7763-BD83-01CB5F564F24}"/>
          </ac:spMkLst>
        </pc:spChg>
        <pc:spChg chg="add del mod ord">
          <ac:chgData name="Keneth Murillo" userId="15843664f9b3ae17" providerId="LiveId" clId="{AC7C85C8-9D97-46C3-A46D-5C6584B37C73}" dt="2023-03-22T21:16:11.387" v="29" actId="26606"/>
          <ac:spMkLst>
            <pc:docMk/>
            <pc:sldMk cId="0" sldId="256"/>
            <ac:spMk id="5" creationId="{9BB5BFB5-2971-C181-835D-746E0AAAD123}"/>
          </ac:spMkLst>
        </pc:spChg>
        <pc:spChg chg="add del mod">
          <ac:chgData name="Keneth Murillo" userId="15843664f9b3ae17" providerId="LiveId" clId="{AC7C85C8-9D97-46C3-A46D-5C6584B37C73}" dt="2023-03-22T21:16:16.121" v="31" actId="478"/>
          <ac:spMkLst>
            <pc:docMk/>
            <pc:sldMk cId="0" sldId="256"/>
            <ac:spMk id="11" creationId="{D71A8417-7DDA-9CB4-9BD4-26D7429D299A}"/>
          </ac:spMkLst>
        </pc:spChg>
        <pc:spChg chg="add del mod">
          <ac:chgData name="Keneth Murillo" userId="15843664f9b3ae17" providerId="LiveId" clId="{AC7C85C8-9D97-46C3-A46D-5C6584B37C73}" dt="2023-03-22T21:16:15.138" v="30" actId="478"/>
          <ac:spMkLst>
            <pc:docMk/>
            <pc:sldMk cId="0" sldId="256"/>
            <ac:spMk id="13" creationId="{BD54A7A9-1246-5920-AD80-88F59D4D415C}"/>
          </ac:spMkLst>
        </pc:spChg>
        <pc:picChg chg="add del">
          <ac:chgData name="Keneth Murillo" userId="15843664f9b3ae17" providerId="LiveId" clId="{AC7C85C8-9D97-46C3-A46D-5C6584B37C73}" dt="2023-03-22T21:16:02.616" v="28" actId="478"/>
          <ac:picMkLst>
            <pc:docMk/>
            <pc:sldMk cId="0" sldId="256"/>
            <ac:picMk id="2" creationId="{00000000-0000-0000-0000-000000000000}"/>
          </ac:picMkLst>
        </pc:picChg>
        <pc:picChg chg="add">
          <ac:chgData name="Keneth Murillo" userId="15843664f9b3ae17" providerId="LiveId" clId="{AC7C85C8-9D97-46C3-A46D-5C6584B37C73}" dt="2023-03-22T21:16:11.387" v="29" actId="26606"/>
          <ac:picMkLst>
            <pc:docMk/>
            <pc:sldMk cId="0" sldId="256"/>
            <ac:picMk id="7" creationId="{C4AAE8F0-EC87-BF0F-5F07-8A2C73ACCEC1}"/>
          </ac:picMkLst>
        </pc:picChg>
        <pc:picChg chg="add del mod">
          <ac:chgData name="Keneth Murillo" userId="15843664f9b3ae17" providerId="LiveId" clId="{AC7C85C8-9D97-46C3-A46D-5C6584B37C73}" dt="2023-03-22T21:22:11.289" v="146" actId="21"/>
          <ac:picMkLst>
            <pc:docMk/>
            <pc:sldMk cId="0" sldId="256"/>
            <ac:picMk id="1026" creationId="{B3292A2E-AB54-FE72-C743-6BB85FE8C1F2}"/>
          </ac:picMkLst>
        </pc:picChg>
      </pc:sldChg>
      <pc:sldChg chg="modSp mod modTransition modClrScheme chgLayout">
        <pc:chgData name="Keneth Murillo" userId="15843664f9b3ae17" providerId="LiveId" clId="{AC7C85C8-9D97-46C3-A46D-5C6584B37C73}" dt="2023-03-22T21:18:28.315" v="51" actId="14100"/>
        <pc:sldMkLst>
          <pc:docMk/>
          <pc:sldMk cId="0" sldId="257"/>
        </pc:sldMkLst>
        <pc:spChg chg="mod">
          <ac:chgData name="Keneth Murillo" userId="15843664f9b3ae17" providerId="LiveId" clId="{AC7C85C8-9D97-46C3-A46D-5C6584B37C73}" dt="2023-03-22T21:18:28.315" v="51" actId="14100"/>
          <ac:spMkLst>
            <pc:docMk/>
            <pc:sldMk cId="0" sldId="257"/>
            <ac:spMk id="2" creationId="{00000000-0000-0000-0000-000000000000}"/>
          </ac:spMkLst>
        </pc:spChg>
        <pc:spChg chg="mod">
          <ac:chgData name="Keneth Murillo" userId="15843664f9b3ae17" providerId="LiveId" clId="{AC7C85C8-9D97-46C3-A46D-5C6584B37C73}" dt="2023-03-22T21:18:01.167" v="42" actId="14100"/>
          <ac:spMkLst>
            <pc:docMk/>
            <pc:sldMk cId="0" sldId="257"/>
            <ac:spMk id="3" creationId="{00000000-0000-0000-0000-000000000000}"/>
          </ac:spMkLst>
        </pc:spChg>
      </pc:sldChg>
      <pc:sldChg chg="addSp modSp mod">
        <pc:chgData name="Keneth Murillo" userId="15843664f9b3ae17" providerId="LiveId" clId="{AC7C85C8-9D97-46C3-A46D-5C6584B37C73}" dt="2023-03-22T21:22:24.391" v="151" actId="1076"/>
        <pc:sldMkLst>
          <pc:docMk/>
          <pc:sldMk cId="0" sldId="258"/>
        </pc:sldMkLst>
        <pc:spChg chg="mod">
          <ac:chgData name="Keneth Murillo" userId="15843664f9b3ae17" providerId="LiveId" clId="{AC7C85C8-9D97-46C3-A46D-5C6584B37C73}" dt="2023-03-22T21:18:19.269" v="48" actId="14100"/>
          <ac:spMkLst>
            <pc:docMk/>
            <pc:sldMk cId="0" sldId="258"/>
            <ac:spMk id="2" creationId="{00000000-0000-0000-0000-000000000000}"/>
          </ac:spMkLst>
        </pc:spChg>
        <pc:spChg chg="mod">
          <ac:chgData name="Keneth Murillo" userId="15843664f9b3ae17" providerId="LiveId" clId="{AC7C85C8-9D97-46C3-A46D-5C6584B37C73}" dt="2023-03-22T21:22:22.551" v="150" actId="1076"/>
          <ac:spMkLst>
            <pc:docMk/>
            <pc:sldMk cId="0" sldId="258"/>
            <ac:spMk id="3" creationId="{00000000-0000-0000-0000-000000000000}"/>
          </ac:spMkLst>
        </pc:spChg>
        <pc:picChg chg="add mod">
          <ac:chgData name="Keneth Murillo" userId="15843664f9b3ae17" providerId="LiveId" clId="{AC7C85C8-9D97-46C3-A46D-5C6584B37C73}" dt="2023-03-22T21:22:24.391" v="151" actId="1076"/>
          <ac:picMkLst>
            <pc:docMk/>
            <pc:sldMk cId="0" sldId="258"/>
            <ac:picMk id="4" creationId="{B40474A3-A234-F0F5-7E8D-7DA0C04F7A71}"/>
          </ac:picMkLst>
        </pc:picChg>
      </pc:sldChg>
      <pc:sldChg chg="del">
        <pc:chgData name="Keneth Murillo" userId="15843664f9b3ae17" providerId="LiveId" clId="{AC7C85C8-9D97-46C3-A46D-5C6584B37C73}" dt="2023-03-22T21:20:58.268" v="131" actId="47"/>
        <pc:sldMkLst>
          <pc:docMk/>
          <pc:sldMk cId="0" sldId="260"/>
        </pc:sldMkLst>
      </pc:sldChg>
      <pc:sldChg chg="del">
        <pc:chgData name="Keneth Murillo" userId="15843664f9b3ae17" providerId="LiveId" clId="{AC7C85C8-9D97-46C3-A46D-5C6584B37C73}" dt="2023-03-22T21:20:58.268" v="131" actId="47"/>
        <pc:sldMkLst>
          <pc:docMk/>
          <pc:sldMk cId="0" sldId="261"/>
        </pc:sldMkLst>
      </pc:sldChg>
      <pc:sldChg chg="del">
        <pc:chgData name="Keneth Murillo" userId="15843664f9b3ae17" providerId="LiveId" clId="{AC7C85C8-9D97-46C3-A46D-5C6584B37C73}" dt="2023-03-22T21:20:58.268" v="131" actId="47"/>
        <pc:sldMkLst>
          <pc:docMk/>
          <pc:sldMk cId="0" sldId="262"/>
        </pc:sldMkLst>
      </pc:sldChg>
      <pc:sldChg chg="modSp mod">
        <pc:chgData name="Keneth Murillo" userId="15843664f9b3ae17" providerId="LiveId" clId="{AC7C85C8-9D97-46C3-A46D-5C6584B37C73}" dt="2023-03-22T21:20:42.774" v="130" actId="1076"/>
        <pc:sldMkLst>
          <pc:docMk/>
          <pc:sldMk cId="0" sldId="263"/>
        </pc:sldMkLst>
        <pc:spChg chg="mod">
          <ac:chgData name="Keneth Murillo" userId="15843664f9b3ae17" providerId="LiveId" clId="{AC7C85C8-9D97-46C3-A46D-5C6584B37C73}" dt="2023-03-22T21:20:42.774" v="130" actId="1076"/>
          <ac:spMkLst>
            <pc:docMk/>
            <pc:sldMk cId="0" sldId="263"/>
            <ac:spMk id="6" creationId="{00000000-0000-0000-0000-000000000000}"/>
          </ac:spMkLst>
        </pc:spChg>
      </pc:sldChg>
      <pc:sldChg chg="modSp mod">
        <pc:chgData name="Keneth Murillo" userId="15843664f9b3ae17" providerId="LiveId" clId="{AC7C85C8-9D97-46C3-A46D-5C6584B37C73}" dt="2023-03-22T21:21:44.807" v="145" actId="1076"/>
        <pc:sldMkLst>
          <pc:docMk/>
          <pc:sldMk cId="0" sldId="264"/>
        </pc:sldMkLst>
        <pc:spChg chg="mod">
          <ac:chgData name="Keneth Murillo" userId="15843664f9b3ae17" providerId="LiveId" clId="{AC7C85C8-9D97-46C3-A46D-5C6584B37C73}" dt="2023-03-22T21:21:34.239" v="140" actId="1076"/>
          <ac:spMkLst>
            <pc:docMk/>
            <pc:sldMk cId="0" sldId="264"/>
            <ac:spMk id="3" creationId="{00000000-0000-0000-0000-000000000000}"/>
          </ac:spMkLst>
        </pc:spChg>
        <pc:spChg chg="mod">
          <ac:chgData name="Keneth Murillo" userId="15843664f9b3ae17" providerId="LiveId" clId="{AC7C85C8-9D97-46C3-A46D-5C6584B37C73}" dt="2023-03-22T21:21:44.807" v="145" actId="1076"/>
          <ac:spMkLst>
            <pc:docMk/>
            <pc:sldMk cId="0" sldId="264"/>
            <ac:spMk id="4" creationId="{00000000-0000-0000-0000-000000000000}"/>
          </ac:spMkLst>
        </pc:spChg>
        <pc:picChg chg="mod">
          <ac:chgData name="Keneth Murillo" userId="15843664f9b3ae17" providerId="LiveId" clId="{AC7C85C8-9D97-46C3-A46D-5C6584B37C73}" dt="2023-03-22T21:21:41.139" v="143" actId="1076"/>
          <ac:picMkLst>
            <pc:docMk/>
            <pc:sldMk cId="0" sldId="264"/>
            <ac:picMk id="2" creationId="{00000000-0000-0000-0000-000000000000}"/>
          </ac:picMkLst>
        </pc:picChg>
      </pc:sldChg>
      <pc:sldChg chg="modSp mod">
        <pc:chgData name="Keneth Murillo" userId="15843664f9b3ae17" providerId="LiveId" clId="{AC7C85C8-9D97-46C3-A46D-5C6584B37C73}" dt="2023-03-22T21:21:26.387" v="137" actId="14100"/>
        <pc:sldMkLst>
          <pc:docMk/>
          <pc:sldMk cId="0" sldId="265"/>
        </pc:sldMkLst>
        <pc:spChg chg="mod">
          <ac:chgData name="Keneth Murillo" userId="15843664f9b3ae17" providerId="LiveId" clId="{AC7C85C8-9D97-46C3-A46D-5C6584B37C73}" dt="2023-03-22T21:21:26.387" v="137" actId="14100"/>
          <ac:spMkLst>
            <pc:docMk/>
            <pc:sldMk cId="0" sldId="265"/>
            <ac:spMk id="4" creationId="{00000000-0000-0000-0000-000000000000}"/>
          </ac:spMkLst>
        </pc:spChg>
      </pc:sldChg>
      <pc:sldChg chg="modSp mod">
        <pc:chgData name="Keneth Murillo" userId="15843664f9b3ae17" providerId="LiveId" clId="{AC7C85C8-9D97-46C3-A46D-5C6584B37C73}" dt="2023-03-22T21:21:15.250" v="135" actId="1076"/>
        <pc:sldMkLst>
          <pc:docMk/>
          <pc:sldMk cId="0" sldId="266"/>
        </pc:sldMkLst>
        <pc:spChg chg="mod">
          <ac:chgData name="Keneth Murillo" userId="15843664f9b3ae17" providerId="LiveId" clId="{AC7C85C8-9D97-46C3-A46D-5C6584B37C73}" dt="2023-03-22T21:21:10.495" v="134" actId="14100"/>
          <ac:spMkLst>
            <pc:docMk/>
            <pc:sldMk cId="0" sldId="266"/>
            <ac:spMk id="5" creationId="{00000000-0000-0000-0000-000000000000}"/>
          </ac:spMkLst>
        </pc:spChg>
        <pc:spChg chg="mod">
          <ac:chgData name="Keneth Murillo" userId="15843664f9b3ae17" providerId="LiveId" clId="{AC7C85C8-9D97-46C3-A46D-5C6584B37C73}" dt="2023-03-22T21:21:15.250" v="135" actId="1076"/>
          <ac:spMkLst>
            <pc:docMk/>
            <pc:sldMk cId="0" sldId="266"/>
            <ac:spMk id="8" creationId="{00000000-0000-0000-0000-000000000000}"/>
          </ac:spMkLst>
        </pc:spChg>
      </pc:sldChg>
      <pc:sldChg chg="del">
        <pc:chgData name="Keneth Murillo" userId="15843664f9b3ae17" providerId="LiveId" clId="{AC7C85C8-9D97-46C3-A46D-5C6584B37C73}" dt="2023-03-22T21:20:58.268" v="131" actId="47"/>
        <pc:sldMkLst>
          <pc:docMk/>
          <pc:sldMk cId="0" sldId="271"/>
        </pc:sldMkLst>
      </pc:sldChg>
      <pc:sldChg chg="del">
        <pc:chgData name="Keneth Murillo" userId="15843664f9b3ae17" providerId="LiveId" clId="{AC7C85C8-9D97-46C3-A46D-5C6584B37C73}" dt="2023-03-22T21:20:58.268" v="131" actId="47"/>
        <pc:sldMkLst>
          <pc:docMk/>
          <pc:sldMk cId="0" sldId="275"/>
        </pc:sldMkLst>
      </pc:sldChg>
      <pc:sldChg chg="del">
        <pc:chgData name="Keneth Murillo" userId="15843664f9b3ae17" providerId="LiveId" clId="{AC7C85C8-9D97-46C3-A46D-5C6584B37C73}" dt="2023-03-22T21:20:58.268" v="131" actId="47"/>
        <pc:sldMkLst>
          <pc:docMk/>
          <pc:sldMk cId="0" sldId="276"/>
        </pc:sldMkLst>
      </pc:sldChg>
      <pc:sldChg chg="del">
        <pc:chgData name="Keneth Murillo" userId="15843664f9b3ae17" providerId="LiveId" clId="{AC7C85C8-9D97-46C3-A46D-5C6584B37C73}" dt="2023-03-22T21:20:58.268" v="131" actId="47"/>
        <pc:sldMkLst>
          <pc:docMk/>
          <pc:sldMk cId="0" sldId="277"/>
        </pc:sldMkLst>
      </pc:sldChg>
      <pc:sldChg chg="del">
        <pc:chgData name="Keneth Murillo" userId="15843664f9b3ae17" providerId="LiveId" clId="{AC7C85C8-9D97-46C3-A46D-5C6584B37C73}" dt="2023-03-22T21:20:58.268" v="131" actId="47"/>
        <pc:sldMkLst>
          <pc:docMk/>
          <pc:sldMk cId="0" sldId="281"/>
        </pc:sldMkLst>
      </pc:sldChg>
      <pc:sldChg chg="del">
        <pc:chgData name="Keneth Murillo" userId="15843664f9b3ae17" providerId="LiveId" clId="{AC7C85C8-9D97-46C3-A46D-5C6584B37C73}" dt="2023-03-22T21:20:58.268" v="131" actId="47"/>
        <pc:sldMkLst>
          <pc:docMk/>
          <pc:sldMk cId="0" sldId="283"/>
        </pc:sldMkLst>
      </pc:sldChg>
      <pc:sldChg chg="del">
        <pc:chgData name="Keneth Murillo" userId="15843664f9b3ae17" providerId="LiveId" clId="{AC7C85C8-9D97-46C3-A46D-5C6584B37C73}" dt="2023-03-22T21:20:58.268" v="131" actId="47"/>
        <pc:sldMkLst>
          <pc:docMk/>
          <pc:sldMk cId="0" sldId="285"/>
        </pc:sldMkLst>
      </pc:sldChg>
      <pc:sldChg chg="del">
        <pc:chgData name="Keneth Murillo" userId="15843664f9b3ae17" providerId="LiveId" clId="{AC7C85C8-9D97-46C3-A46D-5C6584B37C73}" dt="2023-03-22T21:20:58.268" v="131" actId="47"/>
        <pc:sldMkLst>
          <pc:docMk/>
          <pc:sldMk cId="0" sldId="289"/>
        </pc:sldMkLst>
      </pc:sldChg>
      <pc:sldChg chg="del">
        <pc:chgData name="Keneth Murillo" userId="15843664f9b3ae17" providerId="LiveId" clId="{AC7C85C8-9D97-46C3-A46D-5C6584B37C73}" dt="2023-03-22T21:20:58.268" v="131" actId="47"/>
        <pc:sldMkLst>
          <pc:docMk/>
          <pc:sldMk cId="0" sldId="290"/>
        </pc:sldMkLst>
      </pc:sldChg>
      <pc:sldChg chg="del">
        <pc:chgData name="Keneth Murillo" userId="15843664f9b3ae17" providerId="LiveId" clId="{AC7C85C8-9D97-46C3-A46D-5C6584B37C73}" dt="2023-03-22T21:20:58.268" v="131" actId="47"/>
        <pc:sldMkLst>
          <pc:docMk/>
          <pc:sldMk cId="0" sldId="291"/>
        </pc:sldMkLst>
      </pc:sldChg>
      <pc:sldChg chg="del">
        <pc:chgData name="Keneth Murillo" userId="15843664f9b3ae17" providerId="LiveId" clId="{AC7C85C8-9D97-46C3-A46D-5C6584B37C73}" dt="2023-03-22T21:20:58.268" v="131" actId="47"/>
        <pc:sldMkLst>
          <pc:docMk/>
          <pc:sldMk cId="0" sldId="292"/>
        </pc:sldMkLst>
      </pc:sldChg>
      <pc:sldChg chg="del">
        <pc:chgData name="Keneth Murillo" userId="15843664f9b3ae17" providerId="LiveId" clId="{AC7C85C8-9D97-46C3-A46D-5C6584B37C73}" dt="2023-03-22T21:20:58.268" v="131" actId="47"/>
        <pc:sldMkLst>
          <pc:docMk/>
          <pc:sldMk cId="0" sldId="293"/>
        </pc:sldMkLst>
      </pc:sldChg>
      <pc:sldChg chg="del">
        <pc:chgData name="Keneth Murillo" userId="15843664f9b3ae17" providerId="LiveId" clId="{AC7C85C8-9D97-46C3-A46D-5C6584B37C73}" dt="2023-03-22T21:20:58.268" v="131" actId="47"/>
        <pc:sldMkLst>
          <pc:docMk/>
          <pc:sldMk cId="0" sldId="294"/>
        </pc:sldMkLst>
      </pc:sldChg>
      <pc:sldChg chg="del">
        <pc:chgData name="Keneth Murillo" userId="15843664f9b3ae17" providerId="LiveId" clId="{AC7C85C8-9D97-46C3-A46D-5C6584B37C73}" dt="2023-03-22T21:20:58.268" v="131" actId="47"/>
        <pc:sldMkLst>
          <pc:docMk/>
          <pc:sldMk cId="0" sldId="295"/>
        </pc:sldMkLst>
      </pc:sldChg>
      <pc:sldChg chg="del">
        <pc:chgData name="Keneth Murillo" userId="15843664f9b3ae17" providerId="LiveId" clId="{AC7C85C8-9D97-46C3-A46D-5C6584B37C73}" dt="2023-03-22T21:20:58.268" v="131" actId="47"/>
        <pc:sldMkLst>
          <pc:docMk/>
          <pc:sldMk cId="0" sldId="296"/>
        </pc:sldMkLst>
      </pc:sldChg>
      <pc:sldChg chg="del">
        <pc:chgData name="Keneth Murillo" userId="15843664f9b3ae17" providerId="LiveId" clId="{AC7C85C8-9D97-46C3-A46D-5C6584B37C73}" dt="2023-03-22T21:20:58.268" v="131" actId="47"/>
        <pc:sldMkLst>
          <pc:docMk/>
          <pc:sldMk cId="0" sldId="297"/>
        </pc:sldMkLst>
      </pc:sldChg>
      <pc:sldChg chg="del">
        <pc:chgData name="Keneth Murillo" userId="15843664f9b3ae17" providerId="LiveId" clId="{AC7C85C8-9D97-46C3-A46D-5C6584B37C73}" dt="2023-03-22T21:20:58.268" v="131" actId="47"/>
        <pc:sldMkLst>
          <pc:docMk/>
          <pc:sldMk cId="0" sldId="298"/>
        </pc:sldMkLst>
      </pc:sldChg>
      <pc:sldChg chg="del">
        <pc:chgData name="Keneth Murillo" userId="15843664f9b3ae17" providerId="LiveId" clId="{AC7C85C8-9D97-46C3-A46D-5C6584B37C73}" dt="2023-03-22T21:20:58.268" v="131" actId="47"/>
        <pc:sldMkLst>
          <pc:docMk/>
          <pc:sldMk cId="0" sldId="301"/>
        </pc:sldMkLst>
      </pc:sldChg>
      <pc:sldChg chg="del">
        <pc:chgData name="Keneth Murillo" userId="15843664f9b3ae17" providerId="LiveId" clId="{AC7C85C8-9D97-46C3-A46D-5C6584B37C73}" dt="2023-03-22T21:20:58.268" v="131" actId="47"/>
        <pc:sldMkLst>
          <pc:docMk/>
          <pc:sldMk cId="0" sldId="302"/>
        </pc:sldMkLst>
      </pc:sldChg>
      <pc:sldChg chg="del">
        <pc:chgData name="Keneth Murillo" userId="15843664f9b3ae17" providerId="LiveId" clId="{AC7C85C8-9D97-46C3-A46D-5C6584B37C73}" dt="2023-03-22T21:20:58.268" v="131" actId="47"/>
        <pc:sldMkLst>
          <pc:docMk/>
          <pc:sldMk cId="0" sldId="303"/>
        </pc:sldMkLst>
      </pc:sldChg>
      <pc:sldChg chg="del">
        <pc:chgData name="Keneth Murillo" userId="15843664f9b3ae17" providerId="LiveId" clId="{AC7C85C8-9D97-46C3-A46D-5C6584B37C73}" dt="2023-03-22T21:21:00.987" v="132" actId="47"/>
        <pc:sldMkLst>
          <pc:docMk/>
          <pc:sldMk cId="3044631911" sldId="328"/>
        </pc:sldMkLst>
      </pc:sldChg>
      <pc:sldChg chg="del">
        <pc:chgData name="Keneth Murillo" userId="15843664f9b3ae17" providerId="LiveId" clId="{AC7C85C8-9D97-46C3-A46D-5C6584B37C73}" dt="2023-03-22T21:20:58.268" v="131" actId="47"/>
        <pc:sldMkLst>
          <pc:docMk/>
          <pc:sldMk cId="0" sldId="346"/>
        </pc:sldMkLst>
      </pc:sldChg>
      <pc:sldChg chg="del">
        <pc:chgData name="Keneth Murillo" userId="15843664f9b3ae17" providerId="LiveId" clId="{AC7C85C8-9D97-46C3-A46D-5C6584B37C73}" dt="2023-03-22T21:20:58.268" v="131" actId="47"/>
        <pc:sldMkLst>
          <pc:docMk/>
          <pc:sldMk cId="0" sldId="347"/>
        </pc:sldMkLst>
      </pc:sldChg>
      <pc:sldChg chg="del">
        <pc:chgData name="Keneth Murillo" userId="15843664f9b3ae17" providerId="LiveId" clId="{AC7C85C8-9D97-46C3-A46D-5C6584B37C73}" dt="2023-03-22T21:20:58.268" v="131" actId="47"/>
        <pc:sldMkLst>
          <pc:docMk/>
          <pc:sldMk cId="0" sldId="356"/>
        </pc:sldMkLst>
      </pc:sldChg>
      <pc:sldChg chg="del">
        <pc:chgData name="Keneth Murillo" userId="15843664f9b3ae17" providerId="LiveId" clId="{AC7C85C8-9D97-46C3-A46D-5C6584B37C73}" dt="2023-03-22T21:20:58.268" v="131" actId="47"/>
        <pc:sldMkLst>
          <pc:docMk/>
          <pc:sldMk cId="0" sldId="358"/>
        </pc:sldMkLst>
      </pc:sldChg>
      <pc:sldChg chg="del">
        <pc:chgData name="Keneth Murillo" userId="15843664f9b3ae17" providerId="LiveId" clId="{AC7C85C8-9D97-46C3-A46D-5C6584B37C73}" dt="2023-03-22T21:20:58.268" v="131" actId="47"/>
        <pc:sldMkLst>
          <pc:docMk/>
          <pc:sldMk cId="0" sldId="359"/>
        </pc:sldMkLst>
      </pc:sldChg>
      <pc:sldChg chg="del">
        <pc:chgData name="Keneth Murillo" userId="15843664f9b3ae17" providerId="LiveId" clId="{AC7C85C8-9D97-46C3-A46D-5C6584B37C73}" dt="2023-03-22T21:20:58.268" v="131" actId="47"/>
        <pc:sldMkLst>
          <pc:docMk/>
          <pc:sldMk cId="0" sldId="361"/>
        </pc:sldMkLst>
      </pc:sldChg>
      <pc:sldChg chg="del">
        <pc:chgData name="Keneth Murillo" userId="15843664f9b3ae17" providerId="LiveId" clId="{AC7C85C8-9D97-46C3-A46D-5C6584B37C73}" dt="2023-03-22T21:20:58.268" v="131" actId="47"/>
        <pc:sldMkLst>
          <pc:docMk/>
          <pc:sldMk cId="0" sldId="367"/>
        </pc:sldMkLst>
      </pc:sldChg>
      <pc:sldChg chg="del">
        <pc:chgData name="Keneth Murillo" userId="15843664f9b3ae17" providerId="LiveId" clId="{AC7C85C8-9D97-46C3-A46D-5C6584B37C73}" dt="2023-03-22T21:20:58.268" v="131" actId="47"/>
        <pc:sldMkLst>
          <pc:docMk/>
          <pc:sldMk cId="0" sldId="369"/>
        </pc:sldMkLst>
      </pc:sldChg>
      <pc:sldChg chg="del">
        <pc:chgData name="Keneth Murillo" userId="15843664f9b3ae17" providerId="LiveId" clId="{AC7C85C8-9D97-46C3-A46D-5C6584B37C73}" dt="2023-03-22T21:20:58.268" v="131" actId="47"/>
        <pc:sldMkLst>
          <pc:docMk/>
          <pc:sldMk cId="0" sldId="370"/>
        </pc:sldMkLst>
      </pc:sldChg>
      <pc:sldChg chg="del">
        <pc:chgData name="Keneth Murillo" userId="15843664f9b3ae17" providerId="LiveId" clId="{AC7C85C8-9D97-46C3-A46D-5C6584B37C73}" dt="2023-03-22T21:20:58.268" v="131" actId="47"/>
        <pc:sldMkLst>
          <pc:docMk/>
          <pc:sldMk cId="0" sldId="371"/>
        </pc:sldMkLst>
      </pc:sldChg>
      <pc:sldChg chg="del">
        <pc:chgData name="Keneth Murillo" userId="15843664f9b3ae17" providerId="LiveId" clId="{AC7C85C8-9D97-46C3-A46D-5C6584B37C73}" dt="2023-03-22T21:20:58.268" v="131" actId="47"/>
        <pc:sldMkLst>
          <pc:docMk/>
          <pc:sldMk cId="0" sldId="372"/>
        </pc:sldMkLst>
      </pc:sldChg>
      <pc:sldChg chg="del">
        <pc:chgData name="Keneth Murillo" userId="15843664f9b3ae17" providerId="LiveId" clId="{AC7C85C8-9D97-46C3-A46D-5C6584B37C73}" dt="2023-03-22T21:20:58.268" v="131" actId="47"/>
        <pc:sldMkLst>
          <pc:docMk/>
          <pc:sldMk cId="0" sldId="374"/>
        </pc:sldMkLst>
      </pc:sldChg>
      <pc:sldChg chg="del">
        <pc:chgData name="Keneth Murillo" userId="15843664f9b3ae17" providerId="LiveId" clId="{AC7C85C8-9D97-46C3-A46D-5C6584B37C73}" dt="2023-03-22T21:20:58.268" v="131" actId="47"/>
        <pc:sldMkLst>
          <pc:docMk/>
          <pc:sldMk cId="0" sldId="375"/>
        </pc:sldMkLst>
      </pc:sldChg>
      <pc:sldChg chg="del">
        <pc:chgData name="Keneth Murillo" userId="15843664f9b3ae17" providerId="LiveId" clId="{AC7C85C8-9D97-46C3-A46D-5C6584B37C73}" dt="2023-03-22T21:20:58.268" v="131" actId="47"/>
        <pc:sldMkLst>
          <pc:docMk/>
          <pc:sldMk cId="0" sldId="376"/>
        </pc:sldMkLst>
      </pc:sldChg>
      <pc:sldChg chg="del">
        <pc:chgData name="Keneth Murillo" userId="15843664f9b3ae17" providerId="LiveId" clId="{AC7C85C8-9D97-46C3-A46D-5C6584B37C73}" dt="2023-03-22T21:20:58.268" v="131" actId="47"/>
        <pc:sldMkLst>
          <pc:docMk/>
          <pc:sldMk cId="0" sldId="377"/>
        </pc:sldMkLst>
      </pc:sldChg>
      <pc:sldChg chg="del">
        <pc:chgData name="Keneth Murillo" userId="15843664f9b3ae17" providerId="LiveId" clId="{AC7C85C8-9D97-46C3-A46D-5C6584B37C73}" dt="2023-03-22T21:20:58.268" v="131" actId="47"/>
        <pc:sldMkLst>
          <pc:docMk/>
          <pc:sldMk cId="0" sldId="378"/>
        </pc:sldMkLst>
      </pc:sldChg>
      <pc:sldChg chg="del">
        <pc:chgData name="Keneth Murillo" userId="15843664f9b3ae17" providerId="LiveId" clId="{AC7C85C8-9D97-46C3-A46D-5C6584B37C73}" dt="2023-03-22T21:20:58.268" v="131" actId="47"/>
        <pc:sldMkLst>
          <pc:docMk/>
          <pc:sldMk cId="0" sldId="379"/>
        </pc:sldMkLst>
      </pc:sldChg>
      <pc:sldChg chg="del">
        <pc:chgData name="Keneth Murillo" userId="15843664f9b3ae17" providerId="LiveId" clId="{AC7C85C8-9D97-46C3-A46D-5C6584B37C73}" dt="2023-03-22T21:20:58.268" v="131" actId="47"/>
        <pc:sldMkLst>
          <pc:docMk/>
          <pc:sldMk cId="0" sldId="381"/>
        </pc:sldMkLst>
      </pc:sldChg>
      <pc:sldChg chg="del">
        <pc:chgData name="Keneth Murillo" userId="15843664f9b3ae17" providerId="LiveId" clId="{AC7C85C8-9D97-46C3-A46D-5C6584B37C73}" dt="2023-03-22T21:20:58.268" v="131" actId="47"/>
        <pc:sldMkLst>
          <pc:docMk/>
          <pc:sldMk cId="0" sldId="382"/>
        </pc:sldMkLst>
      </pc:sldChg>
      <pc:sldChg chg="del">
        <pc:chgData name="Keneth Murillo" userId="15843664f9b3ae17" providerId="LiveId" clId="{AC7C85C8-9D97-46C3-A46D-5C6584B37C73}" dt="2023-03-22T21:20:58.268" v="131" actId="47"/>
        <pc:sldMkLst>
          <pc:docMk/>
          <pc:sldMk cId="3891893569" sldId="384"/>
        </pc:sldMkLst>
      </pc:sldChg>
      <pc:sldChg chg="modSp mod">
        <pc:chgData name="Keneth Murillo" userId="15843664f9b3ae17" providerId="LiveId" clId="{AC7C85C8-9D97-46C3-A46D-5C6584B37C73}" dt="2023-03-22T21:22:39.813" v="189" actId="20577"/>
        <pc:sldMkLst>
          <pc:docMk/>
          <pc:sldMk cId="1829298035" sldId="4749"/>
        </pc:sldMkLst>
        <pc:spChg chg="mod">
          <ac:chgData name="Keneth Murillo" userId="15843664f9b3ae17" providerId="LiveId" clId="{AC7C85C8-9D97-46C3-A46D-5C6584B37C73}" dt="2023-03-22T21:22:39.813" v="189" actId="20577"/>
          <ac:spMkLst>
            <pc:docMk/>
            <pc:sldMk cId="1829298035" sldId="4749"/>
            <ac:spMk id="3" creationId="{F4F7BEDB-A91D-4815-8C97-8D89C0FC44F7}"/>
          </ac:spMkLst>
        </pc:spChg>
      </pc:sldChg>
      <pc:sldChg chg="del">
        <pc:chgData name="Keneth Murillo" userId="15843664f9b3ae17" providerId="LiveId" clId="{AC7C85C8-9D97-46C3-A46D-5C6584B37C73}" dt="2023-03-22T21:20:58.268" v="131" actId="47"/>
        <pc:sldMkLst>
          <pc:docMk/>
          <pc:sldMk cId="0" sldId="4752"/>
        </pc:sldMkLst>
      </pc:sldChg>
      <pc:sldChg chg="del">
        <pc:chgData name="Keneth Murillo" userId="15843664f9b3ae17" providerId="LiveId" clId="{AC7C85C8-9D97-46C3-A46D-5C6584B37C73}" dt="2023-03-22T21:20:58.268" v="131" actId="47"/>
        <pc:sldMkLst>
          <pc:docMk/>
          <pc:sldMk cId="0" sldId="4753"/>
        </pc:sldMkLst>
      </pc:sldChg>
      <pc:sldChg chg="del">
        <pc:chgData name="Keneth Murillo" userId="15843664f9b3ae17" providerId="LiveId" clId="{AC7C85C8-9D97-46C3-A46D-5C6584B37C73}" dt="2023-03-22T21:20:58.268" v="131" actId="47"/>
        <pc:sldMkLst>
          <pc:docMk/>
          <pc:sldMk cId="0" sldId="4754"/>
        </pc:sldMkLst>
      </pc:sldChg>
      <pc:sldChg chg="del">
        <pc:chgData name="Keneth Murillo" userId="15843664f9b3ae17" providerId="LiveId" clId="{AC7C85C8-9D97-46C3-A46D-5C6584B37C73}" dt="2023-03-22T21:20:58.268" v="131" actId="47"/>
        <pc:sldMkLst>
          <pc:docMk/>
          <pc:sldMk cId="0" sldId="4755"/>
        </pc:sldMkLst>
      </pc:sldChg>
      <pc:sldChg chg="del">
        <pc:chgData name="Keneth Murillo" userId="15843664f9b3ae17" providerId="LiveId" clId="{AC7C85C8-9D97-46C3-A46D-5C6584B37C73}" dt="2023-03-22T21:20:58.268" v="131" actId="47"/>
        <pc:sldMkLst>
          <pc:docMk/>
          <pc:sldMk cId="0" sldId="4756"/>
        </pc:sldMkLst>
      </pc:sldChg>
      <pc:sldChg chg="del">
        <pc:chgData name="Keneth Murillo" userId="15843664f9b3ae17" providerId="LiveId" clId="{AC7C85C8-9D97-46C3-A46D-5C6584B37C73}" dt="2023-03-22T21:20:58.268" v="131" actId="47"/>
        <pc:sldMkLst>
          <pc:docMk/>
          <pc:sldMk cId="0" sldId="4757"/>
        </pc:sldMkLst>
      </pc:sldChg>
      <pc:sldChg chg="del">
        <pc:chgData name="Keneth Murillo" userId="15843664f9b3ae17" providerId="LiveId" clId="{AC7C85C8-9D97-46C3-A46D-5C6584B37C73}" dt="2023-03-22T21:20:58.268" v="131" actId="47"/>
        <pc:sldMkLst>
          <pc:docMk/>
          <pc:sldMk cId="0" sldId="4758"/>
        </pc:sldMkLst>
      </pc:sldChg>
      <pc:sldChg chg="del">
        <pc:chgData name="Keneth Murillo" userId="15843664f9b3ae17" providerId="LiveId" clId="{AC7C85C8-9D97-46C3-A46D-5C6584B37C73}" dt="2023-03-22T21:20:58.268" v="131" actId="47"/>
        <pc:sldMkLst>
          <pc:docMk/>
          <pc:sldMk cId="0" sldId="4759"/>
        </pc:sldMkLst>
      </pc:sldChg>
      <pc:sldChg chg="del">
        <pc:chgData name="Keneth Murillo" userId="15843664f9b3ae17" providerId="LiveId" clId="{AC7C85C8-9D97-46C3-A46D-5C6584B37C73}" dt="2023-03-22T21:20:58.268" v="131" actId="47"/>
        <pc:sldMkLst>
          <pc:docMk/>
          <pc:sldMk cId="0" sldId="4760"/>
        </pc:sldMkLst>
      </pc:sldChg>
      <pc:sldChg chg="del">
        <pc:chgData name="Keneth Murillo" userId="15843664f9b3ae17" providerId="LiveId" clId="{AC7C85C8-9D97-46C3-A46D-5C6584B37C73}" dt="2023-03-22T21:20:58.268" v="131" actId="47"/>
        <pc:sldMkLst>
          <pc:docMk/>
          <pc:sldMk cId="0" sldId="4761"/>
        </pc:sldMkLst>
      </pc:sldChg>
      <pc:sldChg chg="del">
        <pc:chgData name="Keneth Murillo" userId="15843664f9b3ae17" providerId="LiveId" clId="{AC7C85C8-9D97-46C3-A46D-5C6584B37C73}" dt="2023-03-22T21:20:58.268" v="131" actId="47"/>
        <pc:sldMkLst>
          <pc:docMk/>
          <pc:sldMk cId="0" sldId="4762"/>
        </pc:sldMkLst>
      </pc:sldChg>
      <pc:sldChg chg="del">
        <pc:chgData name="Keneth Murillo" userId="15843664f9b3ae17" providerId="LiveId" clId="{AC7C85C8-9D97-46C3-A46D-5C6584B37C73}" dt="2023-03-22T21:20:58.268" v="131" actId="47"/>
        <pc:sldMkLst>
          <pc:docMk/>
          <pc:sldMk cId="0" sldId="4763"/>
        </pc:sldMkLst>
      </pc:sldChg>
      <pc:sldChg chg="del">
        <pc:chgData name="Keneth Murillo" userId="15843664f9b3ae17" providerId="LiveId" clId="{AC7C85C8-9D97-46C3-A46D-5C6584B37C73}" dt="2023-03-22T21:20:58.268" v="131" actId="47"/>
        <pc:sldMkLst>
          <pc:docMk/>
          <pc:sldMk cId="0" sldId="4764"/>
        </pc:sldMkLst>
      </pc:sldChg>
      <pc:sldChg chg="del">
        <pc:chgData name="Keneth Murillo" userId="15843664f9b3ae17" providerId="LiveId" clId="{AC7C85C8-9D97-46C3-A46D-5C6584B37C73}" dt="2023-03-22T21:20:58.268" v="131" actId="47"/>
        <pc:sldMkLst>
          <pc:docMk/>
          <pc:sldMk cId="0" sldId="4765"/>
        </pc:sldMkLst>
      </pc:sldChg>
      <pc:sldChg chg="del">
        <pc:chgData name="Keneth Murillo" userId="15843664f9b3ae17" providerId="LiveId" clId="{AC7C85C8-9D97-46C3-A46D-5C6584B37C73}" dt="2023-03-22T21:20:58.268" v="131" actId="47"/>
        <pc:sldMkLst>
          <pc:docMk/>
          <pc:sldMk cId="0" sldId="4766"/>
        </pc:sldMkLst>
      </pc:sldChg>
      <pc:sldChg chg="del">
        <pc:chgData name="Keneth Murillo" userId="15843664f9b3ae17" providerId="LiveId" clId="{AC7C85C8-9D97-46C3-A46D-5C6584B37C73}" dt="2023-03-22T21:20:58.268" v="131" actId="47"/>
        <pc:sldMkLst>
          <pc:docMk/>
          <pc:sldMk cId="0" sldId="4767"/>
        </pc:sldMkLst>
      </pc:sldChg>
      <pc:sldChg chg="del">
        <pc:chgData name="Keneth Murillo" userId="15843664f9b3ae17" providerId="LiveId" clId="{AC7C85C8-9D97-46C3-A46D-5C6584B37C73}" dt="2023-03-22T21:20:58.268" v="131" actId="47"/>
        <pc:sldMkLst>
          <pc:docMk/>
          <pc:sldMk cId="0" sldId="4768"/>
        </pc:sldMkLst>
      </pc:sldChg>
      <pc:sldChg chg="del">
        <pc:chgData name="Keneth Murillo" userId="15843664f9b3ae17" providerId="LiveId" clId="{AC7C85C8-9D97-46C3-A46D-5C6584B37C73}" dt="2023-03-22T21:20:58.268" v="131" actId="47"/>
        <pc:sldMkLst>
          <pc:docMk/>
          <pc:sldMk cId="0" sldId="4769"/>
        </pc:sldMkLst>
      </pc:sldChg>
      <pc:sldChg chg="del">
        <pc:chgData name="Keneth Murillo" userId="15843664f9b3ae17" providerId="LiveId" clId="{AC7C85C8-9D97-46C3-A46D-5C6584B37C73}" dt="2023-03-22T21:20:58.268" v="131" actId="47"/>
        <pc:sldMkLst>
          <pc:docMk/>
          <pc:sldMk cId="0" sldId="4770"/>
        </pc:sldMkLst>
      </pc:sldChg>
      <pc:sldChg chg="del">
        <pc:chgData name="Keneth Murillo" userId="15843664f9b3ae17" providerId="LiveId" clId="{AC7C85C8-9D97-46C3-A46D-5C6584B37C73}" dt="2023-03-22T21:20:58.268" v="131" actId="47"/>
        <pc:sldMkLst>
          <pc:docMk/>
          <pc:sldMk cId="0" sldId="4771"/>
        </pc:sldMkLst>
      </pc:sldChg>
      <pc:sldChg chg="del">
        <pc:chgData name="Keneth Murillo" userId="15843664f9b3ae17" providerId="LiveId" clId="{AC7C85C8-9D97-46C3-A46D-5C6584B37C73}" dt="2023-03-22T21:20:58.268" v="131" actId="47"/>
        <pc:sldMkLst>
          <pc:docMk/>
          <pc:sldMk cId="0" sldId="4772"/>
        </pc:sldMkLst>
      </pc:sldChg>
      <pc:sldChg chg="del">
        <pc:chgData name="Keneth Murillo" userId="15843664f9b3ae17" providerId="LiveId" clId="{AC7C85C8-9D97-46C3-A46D-5C6584B37C73}" dt="2023-03-22T21:20:58.268" v="131" actId="47"/>
        <pc:sldMkLst>
          <pc:docMk/>
          <pc:sldMk cId="0" sldId="4773"/>
        </pc:sldMkLst>
      </pc:sldChg>
      <pc:sldChg chg="del">
        <pc:chgData name="Keneth Murillo" userId="15843664f9b3ae17" providerId="LiveId" clId="{AC7C85C8-9D97-46C3-A46D-5C6584B37C73}" dt="2023-03-22T21:20:58.268" v="131" actId="47"/>
        <pc:sldMkLst>
          <pc:docMk/>
          <pc:sldMk cId="0" sldId="4774"/>
        </pc:sldMkLst>
      </pc:sldChg>
      <pc:sldChg chg="del">
        <pc:chgData name="Keneth Murillo" userId="15843664f9b3ae17" providerId="LiveId" clId="{AC7C85C8-9D97-46C3-A46D-5C6584B37C73}" dt="2023-03-22T21:20:58.268" v="131" actId="47"/>
        <pc:sldMkLst>
          <pc:docMk/>
          <pc:sldMk cId="0" sldId="4775"/>
        </pc:sldMkLst>
      </pc:sldChg>
      <pc:sldChg chg="del">
        <pc:chgData name="Keneth Murillo" userId="15843664f9b3ae17" providerId="LiveId" clId="{AC7C85C8-9D97-46C3-A46D-5C6584B37C73}" dt="2023-03-22T21:20:58.268" v="131" actId="47"/>
        <pc:sldMkLst>
          <pc:docMk/>
          <pc:sldMk cId="0" sldId="4776"/>
        </pc:sldMkLst>
      </pc:sldChg>
      <pc:sldChg chg="del">
        <pc:chgData name="Keneth Murillo" userId="15843664f9b3ae17" providerId="LiveId" clId="{AC7C85C8-9D97-46C3-A46D-5C6584B37C73}" dt="2023-03-22T21:20:58.268" v="131" actId="47"/>
        <pc:sldMkLst>
          <pc:docMk/>
          <pc:sldMk cId="0" sldId="4777"/>
        </pc:sldMkLst>
      </pc:sldChg>
      <pc:sldChg chg="del">
        <pc:chgData name="Keneth Murillo" userId="15843664f9b3ae17" providerId="LiveId" clId="{AC7C85C8-9D97-46C3-A46D-5C6584B37C73}" dt="2023-03-22T21:20:58.268" v="131" actId="47"/>
        <pc:sldMkLst>
          <pc:docMk/>
          <pc:sldMk cId="0" sldId="4778"/>
        </pc:sldMkLst>
      </pc:sldChg>
      <pc:sldChg chg="del">
        <pc:chgData name="Keneth Murillo" userId="15843664f9b3ae17" providerId="LiveId" clId="{AC7C85C8-9D97-46C3-A46D-5C6584B37C73}" dt="2023-03-22T21:20:58.268" v="131" actId="47"/>
        <pc:sldMkLst>
          <pc:docMk/>
          <pc:sldMk cId="0" sldId="4779"/>
        </pc:sldMkLst>
      </pc:sldChg>
      <pc:sldChg chg="del">
        <pc:chgData name="Keneth Murillo" userId="15843664f9b3ae17" providerId="LiveId" clId="{AC7C85C8-9D97-46C3-A46D-5C6584B37C73}" dt="2023-03-22T21:20:58.268" v="131" actId="47"/>
        <pc:sldMkLst>
          <pc:docMk/>
          <pc:sldMk cId="0" sldId="4780"/>
        </pc:sldMkLst>
      </pc:sldChg>
      <pc:sldChg chg="del">
        <pc:chgData name="Keneth Murillo" userId="15843664f9b3ae17" providerId="LiveId" clId="{AC7C85C8-9D97-46C3-A46D-5C6584B37C73}" dt="2023-03-22T21:20:58.268" v="131" actId="47"/>
        <pc:sldMkLst>
          <pc:docMk/>
          <pc:sldMk cId="0" sldId="4781"/>
        </pc:sldMkLst>
      </pc:sldChg>
      <pc:sldChg chg="del">
        <pc:chgData name="Keneth Murillo" userId="15843664f9b3ae17" providerId="LiveId" clId="{AC7C85C8-9D97-46C3-A46D-5C6584B37C73}" dt="2023-03-22T21:20:58.268" v="131" actId="47"/>
        <pc:sldMkLst>
          <pc:docMk/>
          <pc:sldMk cId="0" sldId="4782"/>
        </pc:sldMkLst>
      </pc:sldChg>
      <pc:sldChg chg="del">
        <pc:chgData name="Keneth Murillo" userId="15843664f9b3ae17" providerId="LiveId" clId="{AC7C85C8-9D97-46C3-A46D-5C6584B37C73}" dt="2023-03-22T21:20:58.268" v="131" actId="47"/>
        <pc:sldMkLst>
          <pc:docMk/>
          <pc:sldMk cId="0" sldId="4783"/>
        </pc:sldMkLst>
      </pc:sldChg>
      <pc:sldChg chg="modSp mod">
        <pc:chgData name="Keneth Murillo" userId="15843664f9b3ae17" providerId="LiveId" clId="{AC7C85C8-9D97-46C3-A46D-5C6584B37C73}" dt="2023-03-22T21:18:56.975" v="63" actId="20577"/>
        <pc:sldMkLst>
          <pc:docMk/>
          <pc:sldMk cId="0" sldId="4784"/>
        </pc:sldMkLst>
        <pc:spChg chg="mod">
          <ac:chgData name="Keneth Murillo" userId="15843664f9b3ae17" providerId="LiveId" clId="{AC7C85C8-9D97-46C3-A46D-5C6584B37C73}" dt="2023-03-22T21:18:34.997" v="53" actId="14100"/>
          <ac:spMkLst>
            <pc:docMk/>
            <pc:sldMk cId="0" sldId="4784"/>
            <ac:spMk id="2" creationId="{00000000-0000-0000-0000-000000000000}"/>
          </ac:spMkLst>
        </pc:spChg>
        <pc:spChg chg="mod">
          <ac:chgData name="Keneth Murillo" userId="15843664f9b3ae17" providerId="LiveId" clId="{AC7C85C8-9D97-46C3-A46D-5C6584B37C73}" dt="2023-03-22T21:18:56.975" v="63" actId="20577"/>
          <ac:spMkLst>
            <pc:docMk/>
            <pc:sldMk cId="0" sldId="4784"/>
            <ac:spMk id="3" creationId="{00000000-0000-0000-0000-000000000000}"/>
          </ac:spMkLst>
        </pc:spChg>
      </pc:sldChg>
      <pc:sldChg chg="modSp mod">
        <pc:chgData name="Keneth Murillo" userId="15843664f9b3ae17" providerId="LiveId" clId="{AC7C85C8-9D97-46C3-A46D-5C6584B37C73}" dt="2023-03-22T21:19:35.957" v="78" actId="1076"/>
        <pc:sldMkLst>
          <pc:docMk/>
          <pc:sldMk cId="0" sldId="4785"/>
        </pc:sldMkLst>
        <pc:spChg chg="mod">
          <ac:chgData name="Keneth Murillo" userId="15843664f9b3ae17" providerId="LiveId" clId="{AC7C85C8-9D97-46C3-A46D-5C6584B37C73}" dt="2023-03-22T21:19:35.957" v="78" actId="1076"/>
          <ac:spMkLst>
            <pc:docMk/>
            <pc:sldMk cId="0" sldId="4785"/>
            <ac:spMk id="5" creationId="{00000000-0000-0000-0000-000000000000}"/>
          </ac:spMkLst>
        </pc:spChg>
        <pc:spChg chg="mod">
          <ac:chgData name="Keneth Murillo" userId="15843664f9b3ae17" providerId="LiveId" clId="{AC7C85C8-9D97-46C3-A46D-5C6584B37C73}" dt="2023-03-22T21:19:34.119" v="77" actId="1076"/>
          <ac:spMkLst>
            <pc:docMk/>
            <pc:sldMk cId="0" sldId="4785"/>
            <ac:spMk id="6" creationId="{00000000-0000-0000-0000-000000000000}"/>
          </ac:spMkLst>
        </pc:spChg>
        <pc:grpChg chg="mod">
          <ac:chgData name="Keneth Murillo" userId="15843664f9b3ae17" providerId="LiveId" clId="{AC7C85C8-9D97-46C3-A46D-5C6584B37C73}" dt="2023-03-22T21:19:27.994" v="75" actId="1076"/>
          <ac:grpSpMkLst>
            <pc:docMk/>
            <pc:sldMk cId="0" sldId="4785"/>
            <ac:grpSpMk id="2" creationId="{00000000-0000-0000-0000-000000000000}"/>
          </ac:grpSpMkLst>
        </pc:grpChg>
      </pc:sldChg>
      <pc:sldChg chg="modSp mod">
        <pc:chgData name="Keneth Murillo" userId="15843664f9b3ae17" providerId="LiveId" clId="{AC7C85C8-9D97-46C3-A46D-5C6584B37C73}" dt="2023-03-22T21:19:45.205" v="82" actId="14100"/>
        <pc:sldMkLst>
          <pc:docMk/>
          <pc:sldMk cId="0" sldId="4786"/>
        </pc:sldMkLst>
        <pc:spChg chg="mod">
          <ac:chgData name="Keneth Murillo" userId="15843664f9b3ae17" providerId="LiveId" clId="{AC7C85C8-9D97-46C3-A46D-5C6584B37C73}" dt="2023-03-22T21:19:45.205" v="82" actId="14100"/>
          <ac:spMkLst>
            <pc:docMk/>
            <pc:sldMk cId="0" sldId="4786"/>
            <ac:spMk id="3" creationId="{00000000-0000-0000-0000-000000000000}"/>
          </ac:spMkLst>
        </pc:spChg>
      </pc:sldChg>
      <pc:sldChg chg="modSp mod">
        <pc:chgData name="Keneth Murillo" userId="15843664f9b3ae17" providerId="LiveId" clId="{AC7C85C8-9D97-46C3-A46D-5C6584B37C73}" dt="2023-03-22T21:20:22.031" v="123" actId="14100"/>
        <pc:sldMkLst>
          <pc:docMk/>
          <pc:sldMk cId="0" sldId="4787"/>
        </pc:sldMkLst>
        <pc:spChg chg="mod">
          <ac:chgData name="Keneth Murillo" userId="15843664f9b3ae17" providerId="LiveId" clId="{AC7C85C8-9D97-46C3-A46D-5C6584B37C73}" dt="2023-03-22T21:20:22.031" v="123" actId="14100"/>
          <ac:spMkLst>
            <pc:docMk/>
            <pc:sldMk cId="0" sldId="4787"/>
            <ac:spMk id="5" creationId="{00000000-0000-0000-0000-000000000000}"/>
          </ac:spMkLst>
        </pc:spChg>
        <pc:grpChg chg="mod">
          <ac:chgData name="Keneth Murillo" userId="15843664f9b3ae17" providerId="LiveId" clId="{AC7C85C8-9D97-46C3-A46D-5C6584B37C73}" dt="2023-03-22T21:20:18.601" v="122" actId="1076"/>
          <ac:grpSpMkLst>
            <pc:docMk/>
            <pc:sldMk cId="0" sldId="4787"/>
            <ac:grpSpMk id="2" creationId="{00000000-0000-0000-0000-000000000000}"/>
          </ac:grpSpMkLst>
        </pc:grpChg>
      </pc:sldChg>
      <pc:sldMasterChg chg="delSldLayout">
        <pc:chgData name="Keneth Murillo" userId="15843664f9b3ae17" providerId="LiveId" clId="{AC7C85C8-9D97-46C3-A46D-5C6584B37C73}" dt="2023-03-22T21:20:58.268" v="131" actId="47"/>
        <pc:sldMasterMkLst>
          <pc:docMk/>
          <pc:sldMasterMk cId="1881724970" sldId="2147484551"/>
        </pc:sldMasterMkLst>
        <pc:sldLayoutChg chg="del">
          <pc:chgData name="Keneth Murillo" userId="15843664f9b3ae17" providerId="LiveId" clId="{AC7C85C8-9D97-46C3-A46D-5C6584B37C73}" dt="2023-03-22T21:20:58.268" v="131" actId="47"/>
          <pc:sldLayoutMkLst>
            <pc:docMk/>
            <pc:sldMasterMk cId="1881724970" sldId="2147484551"/>
            <pc:sldLayoutMk cId="1945291140" sldId="2147484632"/>
          </pc:sldLayoutMkLst>
        </pc:sldLayoutChg>
        <pc:sldLayoutChg chg="del">
          <pc:chgData name="Keneth Murillo" userId="15843664f9b3ae17" providerId="LiveId" clId="{AC7C85C8-9D97-46C3-A46D-5C6584B37C73}" dt="2023-03-22T21:20:58.268" v="131" actId="47"/>
          <pc:sldLayoutMkLst>
            <pc:docMk/>
            <pc:sldMasterMk cId="1881724970" sldId="2147484551"/>
            <pc:sldLayoutMk cId="3639919066" sldId="2147484636"/>
          </pc:sldLayoutMkLst>
        </pc:sldLayoutChg>
        <pc:sldLayoutChg chg="del">
          <pc:chgData name="Keneth Murillo" userId="15843664f9b3ae17" providerId="LiveId" clId="{AC7C85C8-9D97-46C3-A46D-5C6584B37C73}" dt="2023-03-22T21:20:58.268" v="131" actId="47"/>
          <pc:sldLayoutMkLst>
            <pc:docMk/>
            <pc:sldMasterMk cId="1881724970" sldId="2147484551"/>
            <pc:sldLayoutMk cId="378321179" sldId="2147484637"/>
          </pc:sldLayoutMkLst>
        </pc:sldLayoutChg>
      </pc:sldMasterChg>
    </pc:docChg>
  </pc:docChgLst>
  <pc:docChgLst>
    <pc:chgData name="Keneth Murillo" userId="15843664f9b3ae17" providerId="LiveId" clId="{3DB9EA9D-73B1-4C39-9C18-555A537C9AE5}"/>
    <pc:docChg chg="undo custSel addSld delSld modSld delSection modSection">
      <pc:chgData name="Keneth Murillo" userId="15843664f9b3ae17" providerId="LiveId" clId="{3DB9EA9D-73B1-4C39-9C18-555A537C9AE5}" dt="2023-03-06T21:21:03.616" v="388" actId="47"/>
      <pc:docMkLst>
        <pc:docMk/>
      </pc:docMkLst>
      <pc:sldChg chg="add del">
        <pc:chgData name="Keneth Murillo" userId="15843664f9b3ae17" providerId="LiveId" clId="{3DB9EA9D-73B1-4C39-9C18-555A537C9AE5}" dt="2023-03-06T19:58:55.380" v="97" actId="47"/>
        <pc:sldMkLst>
          <pc:docMk/>
          <pc:sldMk cId="1198860748" sldId="257"/>
        </pc:sldMkLst>
      </pc:sldChg>
      <pc:sldChg chg="addSp delSp modSp add del mod setBg">
        <pc:chgData name="Keneth Murillo" userId="15843664f9b3ae17" providerId="LiveId" clId="{3DB9EA9D-73B1-4C39-9C18-555A537C9AE5}" dt="2023-03-06T21:12:07.869" v="222"/>
        <pc:sldMkLst>
          <pc:docMk/>
          <pc:sldMk cId="632218888" sldId="259"/>
        </pc:sldMkLst>
        <pc:spChg chg="add del mod">
          <ac:chgData name="Keneth Murillo" userId="15843664f9b3ae17" providerId="LiveId" clId="{3DB9EA9D-73B1-4C39-9C18-555A537C9AE5}" dt="2023-03-06T21:12:07.869" v="222"/>
          <ac:spMkLst>
            <pc:docMk/>
            <pc:sldMk cId="632218888" sldId="259"/>
            <ac:spMk id="2" creationId="{C379E68F-3635-9FCB-BDAE-5D89C7DEAD80}"/>
          </ac:spMkLst>
        </pc:spChg>
        <pc:spChg chg="mod">
          <ac:chgData name="Keneth Murillo" userId="15843664f9b3ae17" providerId="LiveId" clId="{3DB9EA9D-73B1-4C39-9C18-555A537C9AE5}" dt="2023-03-06T19:57:14.029" v="56" actId="207"/>
          <ac:spMkLst>
            <pc:docMk/>
            <pc:sldMk cId="632218888" sldId="259"/>
            <ac:spMk id="5" creationId="{00000000-0000-0000-0000-000000000000}"/>
          </ac:spMkLst>
        </pc:spChg>
        <pc:spChg chg="mod">
          <ac:chgData name="Keneth Murillo" userId="15843664f9b3ae17" providerId="LiveId" clId="{3DB9EA9D-73B1-4C39-9C18-555A537C9AE5}" dt="2023-03-06T20:18:39.131" v="176" actId="20577"/>
          <ac:spMkLst>
            <pc:docMk/>
            <pc:sldMk cId="632218888" sldId="259"/>
            <ac:spMk id="6" creationId="{00000000-0000-0000-0000-000000000000}"/>
          </ac:spMkLst>
        </pc:spChg>
        <pc:spChg chg="mod">
          <ac:chgData name="Keneth Murillo" userId="15843664f9b3ae17" providerId="LiveId" clId="{3DB9EA9D-73B1-4C39-9C18-555A537C9AE5}" dt="2023-03-06T21:12:00.428" v="218" actId="1036"/>
          <ac:spMkLst>
            <pc:docMk/>
            <pc:sldMk cId="632218888" sldId="259"/>
            <ac:spMk id="7" creationId="{00000000-0000-0000-0000-000000000000}"/>
          </ac:spMkLst>
        </pc:spChg>
        <pc:picChg chg="mod">
          <ac:chgData name="Keneth Murillo" userId="15843664f9b3ae17" providerId="LiveId" clId="{3DB9EA9D-73B1-4C39-9C18-555A537C9AE5}" dt="2023-03-06T19:57:14.029" v="56" actId="207"/>
          <ac:picMkLst>
            <pc:docMk/>
            <pc:sldMk cId="632218888" sldId="259"/>
            <ac:picMk id="3" creationId="{751CFC7D-5419-04FC-D002-8633F7B67AF0}"/>
          </ac:picMkLst>
        </pc:picChg>
        <pc:picChg chg="mod">
          <ac:chgData name="Keneth Murillo" userId="15843664f9b3ae17" providerId="LiveId" clId="{3DB9EA9D-73B1-4C39-9C18-555A537C9AE5}" dt="2023-03-06T19:57:14.029" v="56" actId="207"/>
          <ac:picMkLst>
            <pc:docMk/>
            <pc:sldMk cId="632218888" sldId="259"/>
            <ac:picMk id="4" creationId="{E9E017A7-9826-4590-44FA-A85443CF9EFC}"/>
          </ac:picMkLst>
        </pc:picChg>
        <pc:picChg chg="mod">
          <ac:chgData name="Keneth Murillo" userId="15843664f9b3ae17" providerId="LiveId" clId="{3DB9EA9D-73B1-4C39-9C18-555A537C9AE5}" dt="2023-03-06T19:57:14.029" v="56" actId="207"/>
          <ac:picMkLst>
            <pc:docMk/>
            <pc:sldMk cId="632218888" sldId="259"/>
            <ac:picMk id="9" creationId="{01430B97-3933-1DD1-E799-463517100989}"/>
          </ac:picMkLst>
        </pc:picChg>
      </pc:sldChg>
      <pc:sldChg chg="modSp add del mod modClrScheme chgLayout">
        <pc:chgData name="Keneth Murillo" userId="15843664f9b3ae17" providerId="LiveId" clId="{3DB9EA9D-73B1-4C39-9C18-555A537C9AE5}" dt="2023-03-06T19:58:29.345" v="93" actId="700"/>
        <pc:sldMkLst>
          <pc:docMk/>
          <pc:sldMk cId="1648776216" sldId="265"/>
        </pc:sldMkLst>
        <pc:spChg chg="mod ord">
          <ac:chgData name="Keneth Murillo" userId="15843664f9b3ae17" providerId="LiveId" clId="{3DB9EA9D-73B1-4C39-9C18-555A537C9AE5}" dt="2023-03-06T19:58:29.345" v="93" actId="700"/>
          <ac:spMkLst>
            <pc:docMk/>
            <pc:sldMk cId="1648776216" sldId="265"/>
            <ac:spMk id="6" creationId="{00000000-0000-0000-0000-000000000000}"/>
          </ac:spMkLst>
        </pc:spChg>
        <pc:picChg chg="mod ord modCrop">
          <ac:chgData name="Keneth Murillo" userId="15843664f9b3ae17" providerId="LiveId" clId="{3DB9EA9D-73B1-4C39-9C18-555A537C9AE5}" dt="2023-03-06T19:58:29.345" v="93" actId="700"/>
          <ac:picMkLst>
            <pc:docMk/>
            <pc:sldMk cId="1648776216" sldId="265"/>
            <ac:picMk id="2054" creationId="{A4F40012-E8DE-83F3-CFCA-DAC523578ABE}"/>
          </ac:picMkLst>
        </pc:picChg>
      </pc:sldChg>
      <pc:sldChg chg="modSp add del mod modClrScheme chgLayout">
        <pc:chgData name="Keneth Murillo" userId="15843664f9b3ae17" providerId="LiveId" clId="{3DB9EA9D-73B1-4C39-9C18-555A537C9AE5}" dt="2023-03-06T21:18:21.078" v="315" actId="404"/>
        <pc:sldMkLst>
          <pc:docMk/>
          <pc:sldMk cId="646258968" sldId="293"/>
        </pc:sldMkLst>
        <pc:spChg chg="mod ord">
          <ac:chgData name="Keneth Murillo" userId="15843664f9b3ae17" providerId="LiveId" clId="{3DB9EA9D-73B1-4C39-9C18-555A537C9AE5}" dt="2023-03-06T21:17:53.073" v="293" actId="700"/>
          <ac:spMkLst>
            <pc:docMk/>
            <pc:sldMk cId="646258968" sldId="293"/>
            <ac:spMk id="11" creationId="{00000000-0000-0000-0000-000000000000}"/>
          </ac:spMkLst>
        </pc:spChg>
        <pc:spChg chg="mod ord">
          <ac:chgData name="Keneth Murillo" userId="15843664f9b3ae17" providerId="LiveId" clId="{3DB9EA9D-73B1-4C39-9C18-555A537C9AE5}" dt="2023-03-06T21:18:21.078" v="315" actId="404"/>
          <ac:spMkLst>
            <pc:docMk/>
            <pc:sldMk cId="646258968" sldId="293"/>
            <ac:spMk id="12" creationId="{00000000-0000-0000-0000-000000000000}"/>
          </ac:spMkLst>
        </pc:spChg>
      </pc:sldChg>
      <pc:sldChg chg="modSp add del">
        <pc:chgData name="Keneth Murillo" userId="15843664f9b3ae17" providerId="LiveId" clId="{3DB9EA9D-73B1-4C39-9C18-555A537C9AE5}" dt="2023-03-06T19:59:25.361" v="99" actId="47"/>
        <pc:sldMkLst>
          <pc:docMk/>
          <pc:sldMk cId="433700610" sldId="295"/>
        </pc:sldMkLst>
        <pc:spChg chg="mod">
          <ac:chgData name="Keneth Murillo" userId="15843664f9b3ae17" providerId="LiveId" clId="{3DB9EA9D-73B1-4C39-9C18-555A537C9AE5}" dt="2023-03-06T19:56:07.499" v="0"/>
          <ac:spMkLst>
            <pc:docMk/>
            <pc:sldMk cId="433700610" sldId="295"/>
            <ac:spMk id="3" creationId="{00000000-0000-0000-0000-000000000000}"/>
          </ac:spMkLst>
        </pc:spChg>
      </pc:sldChg>
      <pc:sldChg chg="addSp delSp modSp add del mod modClrScheme chgLayout">
        <pc:chgData name="Keneth Murillo" userId="15843664f9b3ae17" providerId="LiveId" clId="{3DB9EA9D-73B1-4C39-9C18-555A537C9AE5}" dt="2023-03-06T20:05:01.183" v="160" actId="700"/>
        <pc:sldMkLst>
          <pc:docMk/>
          <pc:sldMk cId="2846438368" sldId="329"/>
        </pc:sldMkLst>
        <pc:spChg chg="add del mod ord">
          <ac:chgData name="Keneth Murillo" userId="15843664f9b3ae17" providerId="LiveId" clId="{3DB9EA9D-73B1-4C39-9C18-555A537C9AE5}" dt="2023-03-06T20:04:52.782" v="159" actId="700"/>
          <ac:spMkLst>
            <pc:docMk/>
            <pc:sldMk cId="2846438368" sldId="329"/>
            <ac:spMk id="2" creationId="{0B76BB65-A0E4-3143-58F7-1DD55AC61B32}"/>
          </ac:spMkLst>
        </pc:spChg>
        <pc:spChg chg="mod ord">
          <ac:chgData name="Keneth Murillo" userId="15843664f9b3ae17" providerId="LiveId" clId="{3DB9EA9D-73B1-4C39-9C18-555A537C9AE5}" dt="2023-03-06T20:05:01.183" v="160" actId="700"/>
          <ac:spMkLst>
            <pc:docMk/>
            <pc:sldMk cId="2846438368" sldId="329"/>
            <ac:spMk id="5" creationId="{00000000-0000-0000-0000-000000000000}"/>
          </ac:spMkLst>
        </pc:spChg>
        <pc:spChg chg="add del mod ord">
          <ac:chgData name="Keneth Murillo" userId="15843664f9b3ae17" providerId="LiveId" clId="{3DB9EA9D-73B1-4C39-9C18-555A537C9AE5}" dt="2023-03-06T20:05:01.183" v="160" actId="700"/>
          <ac:spMkLst>
            <pc:docMk/>
            <pc:sldMk cId="2846438368" sldId="329"/>
            <ac:spMk id="7" creationId="{2A9E7CA9-EFA1-1577-3530-7F5A0637C191}"/>
          </ac:spMkLst>
        </pc:spChg>
      </pc:sldChg>
      <pc:sldChg chg="modSp add del mod modClrScheme chgLayout">
        <pc:chgData name="Keneth Murillo" userId="15843664f9b3ae17" providerId="LiveId" clId="{3DB9EA9D-73B1-4C39-9C18-555A537C9AE5}" dt="2023-03-06T21:19:16.384" v="338" actId="5793"/>
        <pc:sldMkLst>
          <pc:docMk/>
          <pc:sldMk cId="2812722551" sldId="348"/>
        </pc:sldMkLst>
        <pc:spChg chg="mod ord">
          <ac:chgData name="Keneth Murillo" userId="15843664f9b3ae17" providerId="LiveId" clId="{3DB9EA9D-73B1-4C39-9C18-555A537C9AE5}" dt="2023-03-06T21:18:33.560" v="316" actId="700"/>
          <ac:spMkLst>
            <pc:docMk/>
            <pc:sldMk cId="2812722551" sldId="348"/>
            <ac:spMk id="2" creationId="{00000000-0000-0000-0000-000000000000}"/>
          </ac:spMkLst>
        </pc:spChg>
        <pc:spChg chg="mod ord">
          <ac:chgData name="Keneth Murillo" userId="15843664f9b3ae17" providerId="LiveId" clId="{3DB9EA9D-73B1-4C39-9C18-555A537C9AE5}" dt="2023-03-06T21:19:16.384" v="338" actId="5793"/>
          <ac:spMkLst>
            <pc:docMk/>
            <pc:sldMk cId="2812722551" sldId="348"/>
            <ac:spMk id="4" creationId="{00000000-0000-0000-0000-000000000000}"/>
          </ac:spMkLst>
        </pc:spChg>
      </pc:sldChg>
      <pc:sldChg chg="modSp add del mod modClrScheme chgLayout">
        <pc:chgData name="Keneth Murillo" userId="15843664f9b3ae17" providerId="LiveId" clId="{3DB9EA9D-73B1-4C39-9C18-555A537C9AE5}" dt="2023-03-06T21:20:24.074" v="365" actId="403"/>
        <pc:sldMkLst>
          <pc:docMk/>
          <pc:sldMk cId="288834144" sldId="349"/>
        </pc:sldMkLst>
        <pc:spChg chg="mod ord">
          <ac:chgData name="Keneth Murillo" userId="15843664f9b3ae17" providerId="LiveId" clId="{3DB9EA9D-73B1-4C39-9C18-555A537C9AE5}" dt="2023-03-06T21:19:30.932" v="339" actId="700"/>
          <ac:spMkLst>
            <pc:docMk/>
            <pc:sldMk cId="288834144" sldId="349"/>
            <ac:spMk id="2" creationId="{00000000-0000-0000-0000-000000000000}"/>
          </ac:spMkLst>
        </pc:spChg>
        <pc:spChg chg="mod ord">
          <ac:chgData name="Keneth Murillo" userId="15843664f9b3ae17" providerId="LiveId" clId="{3DB9EA9D-73B1-4C39-9C18-555A537C9AE5}" dt="2023-03-06T21:20:24.074" v="365" actId="403"/>
          <ac:spMkLst>
            <pc:docMk/>
            <pc:sldMk cId="288834144" sldId="349"/>
            <ac:spMk id="4" creationId="{00000000-0000-0000-0000-000000000000}"/>
          </ac:spMkLst>
        </pc:spChg>
      </pc:sldChg>
      <pc:sldChg chg="modSp add del mod modClrScheme chgLayout">
        <pc:chgData name="Keneth Murillo" userId="15843664f9b3ae17" providerId="LiveId" clId="{3DB9EA9D-73B1-4C39-9C18-555A537C9AE5}" dt="2023-03-06T21:21:03.616" v="388" actId="47"/>
        <pc:sldMkLst>
          <pc:docMk/>
          <pc:sldMk cId="2812833480" sldId="351"/>
        </pc:sldMkLst>
        <pc:spChg chg="mod ord">
          <ac:chgData name="Keneth Murillo" userId="15843664f9b3ae17" providerId="LiveId" clId="{3DB9EA9D-73B1-4C39-9C18-555A537C9AE5}" dt="2023-03-06T21:19:30.932" v="339" actId="700"/>
          <ac:spMkLst>
            <pc:docMk/>
            <pc:sldMk cId="2812833480" sldId="351"/>
            <ac:spMk id="2" creationId="{00000000-0000-0000-0000-000000000000}"/>
          </ac:spMkLst>
        </pc:spChg>
        <pc:spChg chg="mod ord">
          <ac:chgData name="Keneth Murillo" userId="15843664f9b3ae17" providerId="LiveId" clId="{3DB9EA9D-73B1-4C39-9C18-555A537C9AE5}" dt="2023-03-06T21:19:30.932" v="339" actId="700"/>
          <ac:spMkLst>
            <pc:docMk/>
            <pc:sldMk cId="2812833480" sldId="351"/>
            <ac:spMk id="4" creationId="{00000000-0000-0000-0000-000000000000}"/>
          </ac:spMkLst>
        </pc:spChg>
      </pc:sldChg>
      <pc:sldChg chg="add del">
        <pc:chgData name="Keneth Murillo" userId="15843664f9b3ae17" providerId="LiveId" clId="{3DB9EA9D-73B1-4C39-9C18-555A537C9AE5}" dt="2023-03-06T19:57:00.241" v="44"/>
        <pc:sldMkLst>
          <pc:docMk/>
          <pc:sldMk cId="1760239750" sldId="356"/>
        </pc:sldMkLst>
      </pc:sldChg>
      <pc:sldChg chg="add del">
        <pc:chgData name="Keneth Murillo" userId="15843664f9b3ae17" providerId="LiveId" clId="{3DB9EA9D-73B1-4C39-9C18-555A537C9AE5}" dt="2023-03-06T19:57:00.241" v="44"/>
        <pc:sldMkLst>
          <pc:docMk/>
          <pc:sldMk cId="512107945" sldId="363"/>
        </pc:sldMkLst>
      </pc:sldChg>
      <pc:sldChg chg="add del">
        <pc:chgData name="Keneth Murillo" userId="15843664f9b3ae17" providerId="LiveId" clId="{3DB9EA9D-73B1-4C39-9C18-555A537C9AE5}" dt="2023-03-06T19:57:00.241" v="44"/>
        <pc:sldMkLst>
          <pc:docMk/>
          <pc:sldMk cId="3756039144" sldId="364"/>
        </pc:sldMkLst>
      </pc:sldChg>
      <pc:sldChg chg="add del">
        <pc:chgData name="Keneth Murillo" userId="15843664f9b3ae17" providerId="LiveId" clId="{3DB9EA9D-73B1-4C39-9C18-555A537C9AE5}" dt="2023-03-06T19:57:00.241" v="44"/>
        <pc:sldMkLst>
          <pc:docMk/>
          <pc:sldMk cId="1556609126" sldId="365"/>
        </pc:sldMkLst>
      </pc:sldChg>
      <pc:sldChg chg="modSp add del mod modNotes">
        <pc:chgData name="Keneth Murillo" userId="15843664f9b3ae17" providerId="LiveId" clId="{3DB9EA9D-73B1-4C39-9C18-555A537C9AE5}" dt="2023-03-06T19:59:06.243" v="98" actId="207"/>
        <pc:sldMkLst>
          <pc:docMk/>
          <pc:sldMk cId="2762236713" sldId="366"/>
        </pc:sldMkLst>
        <pc:spChg chg="mod">
          <ac:chgData name="Keneth Murillo" userId="15843664f9b3ae17" providerId="LiveId" clId="{3DB9EA9D-73B1-4C39-9C18-555A537C9AE5}" dt="2023-03-06T19:59:06.243" v="98" actId="207"/>
          <ac:spMkLst>
            <pc:docMk/>
            <pc:sldMk cId="2762236713" sldId="366"/>
            <ac:spMk id="2" creationId="{00000000-0000-0000-0000-000000000000}"/>
          </ac:spMkLst>
        </pc:spChg>
      </pc:sldChg>
      <pc:sldChg chg="add del">
        <pc:chgData name="Keneth Murillo" userId="15843664f9b3ae17" providerId="LiveId" clId="{3DB9EA9D-73B1-4C39-9C18-555A537C9AE5}" dt="2023-03-06T19:57:00.241" v="44"/>
        <pc:sldMkLst>
          <pc:docMk/>
          <pc:sldMk cId="3240367168" sldId="367"/>
        </pc:sldMkLst>
      </pc:sldChg>
      <pc:sldChg chg="modSp add del mod">
        <pc:chgData name="Keneth Murillo" userId="15843664f9b3ae17" providerId="LiveId" clId="{3DB9EA9D-73B1-4C39-9C18-555A537C9AE5}" dt="2023-03-06T21:15:33.042" v="257" actId="404"/>
        <pc:sldMkLst>
          <pc:docMk/>
          <pc:sldMk cId="827273368" sldId="370"/>
        </pc:sldMkLst>
        <pc:spChg chg="mod">
          <ac:chgData name="Keneth Murillo" userId="15843664f9b3ae17" providerId="LiveId" clId="{3DB9EA9D-73B1-4C39-9C18-555A537C9AE5}" dt="2023-03-06T21:15:33.042" v="257" actId="404"/>
          <ac:spMkLst>
            <pc:docMk/>
            <pc:sldMk cId="827273368" sldId="370"/>
            <ac:spMk id="3" creationId="{DC4EFD53-8FB9-389E-E1C5-7104F7CC9803}"/>
          </ac:spMkLst>
        </pc:spChg>
      </pc:sldChg>
      <pc:sldChg chg="add del">
        <pc:chgData name="Keneth Murillo" userId="15843664f9b3ae17" providerId="LiveId" clId="{3DB9EA9D-73B1-4C39-9C18-555A537C9AE5}" dt="2023-03-06T19:57:00.241" v="44"/>
        <pc:sldMkLst>
          <pc:docMk/>
          <pc:sldMk cId="648010071" sldId="371"/>
        </pc:sldMkLst>
      </pc:sldChg>
      <pc:sldChg chg="modSp add del mod modClrScheme chgLayout">
        <pc:chgData name="Keneth Murillo" userId="15843664f9b3ae17" providerId="LiveId" clId="{3DB9EA9D-73B1-4C39-9C18-555A537C9AE5}" dt="2023-03-06T21:20:47.796" v="387" actId="20577"/>
        <pc:sldMkLst>
          <pc:docMk/>
          <pc:sldMk cId="1098258618" sldId="372"/>
        </pc:sldMkLst>
        <pc:spChg chg="mod ord">
          <ac:chgData name="Keneth Murillo" userId="15843664f9b3ae17" providerId="LiveId" clId="{3DB9EA9D-73B1-4C39-9C18-555A537C9AE5}" dt="2023-03-06T21:19:30.932" v="339" actId="700"/>
          <ac:spMkLst>
            <pc:docMk/>
            <pc:sldMk cId="1098258618" sldId="372"/>
            <ac:spMk id="2" creationId="{00000000-0000-0000-0000-000000000000}"/>
          </ac:spMkLst>
        </pc:spChg>
        <pc:spChg chg="mod ord">
          <ac:chgData name="Keneth Murillo" userId="15843664f9b3ae17" providerId="LiveId" clId="{3DB9EA9D-73B1-4C39-9C18-555A537C9AE5}" dt="2023-03-06T21:20:47.796" v="387" actId="20577"/>
          <ac:spMkLst>
            <pc:docMk/>
            <pc:sldMk cId="1098258618" sldId="372"/>
            <ac:spMk id="4" creationId="{00000000-0000-0000-0000-000000000000}"/>
          </ac:spMkLst>
        </pc:spChg>
      </pc:sldChg>
      <pc:sldChg chg="addSp delSp modSp add del mod chgLayout">
        <pc:chgData name="Keneth Murillo" userId="15843664f9b3ae17" providerId="LiveId" clId="{3DB9EA9D-73B1-4C39-9C18-555A537C9AE5}" dt="2023-03-06T21:12:55.863" v="227" actId="1076"/>
        <pc:sldMkLst>
          <pc:docMk/>
          <pc:sldMk cId="960947558" sldId="373"/>
        </pc:sldMkLst>
        <pc:spChg chg="mod ord">
          <ac:chgData name="Keneth Murillo" userId="15843664f9b3ae17" providerId="LiveId" clId="{3DB9EA9D-73B1-4C39-9C18-555A537C9AE5}" dt="2023-03-06T21:12:25.152" v="223" actId="700"/>
          <ac:spMkLst>
            <pc:docMk/>
            <pc:sldMk cId="960947558" sldId="373"/>
            <ac:spMk id="4" creationId="{59B3163A-6473-9336-B290-39E35ADED6CA}"/>
          </ac:spMkLst>
        </pc:spChg>
        <pc:spChg chg="del">
          <ac:chgData name="Keneth Murillo" userId="15843664f9b3ae17" providerId="LiveId" clId="{3DB9EA9D-73B1-4C39-9C18-555A537C9AE5}" dt="2023-03-06T21:12:25.152" v="223" actId="700"/>
          <ac:spMkLst>
            <pc:docMk/>
            <pc:sldMk cId="960947558" sldId="373"/>
            <ac:spMk id="5" creationId="{4550937D-127F-D2EE-DAAD-95579A11E679}"/>
          </ac:spMkLst>
        </pc:spChg>
        <pc:picChg chg="add mod">
          <ac:chgData name="Keneth Murillo" userId="15843664f9b3ae17" providerId="LiveId" clId="{3DB9EA9D-73B1-4C39-9C18-555A537C9AE5}" dt="2023-03-06T21:12:52.015" v="225" actId="1076"/>
          <ac:picMkLst>
            <pc:docMk/>
            <pc:sldMk cId="960947558" sldId="373"/>
            <ac:picMk id="3" creationId="{CFD79394-05D7-B85C-1D7B-4D2EDA81D720}"/>
          </ac:picMkLst>
        </pc:picChg>
        <pc:picChg chg="add mod">
          <ac:chgData name="Keneth Murillo" userId="15843664f9b3ae17" providerId="LiveId" clId="{3DB9EA9D-73B1-4C39-9C18-555A537C9AE5}" dt="2023-03-06T21:12:55.863" v="227" actId="1076"/>
          <ac:picMkLst>
            <pc:docMk/>
            <pc:sldMk cId="960947558" sldId="373"/>
            <ac:picMk id="7" creationId="{10AAFC4A-BCAE-FE34-D24B-B915F56769AE}"/>
          </ac:picMkLst>
        </pc:picChg>
      </pc:sldChg>
      <pc:sldChg chg="addSp delSp modSp add del mod chgLayout">
        <pc:chgData name="Keneth Murillo" userId="15843664f9b3ae17" providerId="LiveId" clId="{3DB9EA9D-73B1-4C39-9C18-555A537C9AE5}" dt="2023-03-06T20:01:51.007" v="101" actId="700"/>
        <pc:sldMkLst>
          <pc:docMk/>
          <pc:sldMk cId="1233703835" sldId="374"/>
        </pc:sldMkLst>
        <pc:spChg chg="add del mod ord">
          <ac:chgData name="Keneth Murillo" userId="15843664f9b3ae17" providerId="LiveId" clId="{3DB9EA9D-73B1-4C39-9C18-555A537C9AE5}" dt="2023-03-06T20:01:51.007" v="101" actId="700"/>
          <ac:spMkLst>
            <pc:docMk/>
            <pc:sldMk cId="1233703835" sldId="374"/>
            <ac:spMk id="2" creationId="{84466CFD-7C91-01E0-9527-D6E95548DCF9}"/>
          </ac:spMkLst>
        </pc:spChg>
        <pc:spChg chg="mod ord">
          <ac:chgData name="Keneth Murillo" userId="15843664f9b3ae17" providerId="LiveId" clId="{3DB9EA9D-73B1-4C39-9C18-555A537C9AE5}" dt="2023-03-06T20:01:51.007" v="101" actId="700"/>
          <ac:spMkLst>
            <pc:docMk/>
            <pc:sldMk cId="1233703835" sldId="374"/>
            <ac:spMk id="3" creationId="{E939CAA6-69CA-CCD9-0F08-6FFB070CAC4D}"/>
          </ac:spMkLst>
        </pc:spChg>
        <pc:spChg chg="mod ord">
          <ac:chgData name="Keneth Murillo" userId="15843664f9b3ae17" providerId="LiveId" clId="{3DB9EA9D-73B1-4C39-9C18-555A537C9AE5}" dt="2023-03-06T20:01:51.007" v="101" actId="700"/>
          <ac:spMkLst>
            <pc:docMk/>
            <pc:sldMk cId="1233703835" sldId="374"/>
            <ac:spMk id="4" creationId="{BEEAFF45-377C-8C30-5E6C-A52B06D7AA5D}"/>
          </ac:spMkLst>
        </pc:spChg>
      </pc:sldChg>
      <pc:sldChg chg="modSp add del mod modClrScheme chgLayout">
        <pc:chgData name="Keneth Murillo" userId="15843664f9b3ae17" providerId="LiveId" clId="{3DB9EA9D-73B1-4C39-9C18-555A537C9AE5}" dt="2023-03-06T21:15:29.370" v="256" actId="27636"/>
        <pc:sldMkLst>
          <pc:docMk/>
          <pc:sldMk cId="182634712" sldId="375"/>
        </pc:sldMkLst>
        <pc:spChg chg="mod ord">
          <ac:chgData name="Keneth Murillo" userId="15843664f9b3ae17" providerId="LiveId" clId="{3DB9EA9D-73B1-4C39-9C18-555A537C9AE5}" dt="2023-03-06T21:14:44.786" v="242" actId="700"/>
          <ac:spMkLst>
            <pc:docMk/>
            <pc:sldMk cId="182634712" sldId="375"/>
            <ac:spMk id="2" creationId="{F271A159-BD62-98D8-7CB1-321330CFB991}"/>
          </ac:spMkLst>
        </pc:spChg>
        <pc:spChg chg="mod ord">
          <ac:chgData name="Keneth Murillo" userId="15843664f9b3ae17" providerId="LiveId" clId="{3DB9EA9D-73B1-4C39-9C18-555A537C9AE5}" dt="2023-03-06T21:15:29.370" v="256" actId="27636"/>
          <ac:spMkLst>
            <pc:docMk/>
            <pc:sldMk cId="182634712" sldId="375"/>
            <ac:spMk id="3" creationId="{DC4EFD53-8FB9-389E-E1C5-7104F7CC9803}"/>
          </ac:spMkLst>
        </pc:spChg>
      </pc:sldChg>
      <pc:sldChg chg="modSp add del mod modClrScheme chgLayout">
        <pc:chgData name="Keneth Murillo" userId="15843664f9b3ae17" providerId="LiveId" clId="{3DB9EA9D-73B1-4C39-9C18-555A537C9AE5}" dt="2023-03-06T21:15:25.326" v="254" actId="404"/>
        <pc:sldMkLst>
          <pc:docMk/>
          <pc:sldMk cId="2595856796" sldId="376"/>
        </pc:sldMkLst>
        <pc:spChg chg="mod ord">
          <ac:chgData name="Keneth Murillo" userId="15843664f9b3ae17" providerId="LiveId" clId="{3DB9EA9D-73B1-4C39-9C18-555A537C9AE5}" dt="2023-03-06T21:15:12.087" v="250" actId="700"/>
          <ac:spMkLst>
            <pc:docMk/>
            <pc:sldMk cId="2595856796" sldId="376"/>
            <ac:spMk id="2" creationId="{F271A159-BD62-98D8-7CB1-321330CFB991}"/>
          </ac:spMkLst>
        </pc:spChg>
        <pc:spChg chg="mod ord">
          <ac:chgData name="Keneth Murillo" userId="15843664f9b3ae17" providerId="LiveId" clId="{3DB9EA9D-73B1-4C39-9C18-555A537C9AE5}" dt="2023-03-06T21:15:25.326" v="254" actId="404"/>
          <ac:spMkLst>
            <pc:docMk/>
            <pc:sldMk cId="2595856796" sldId="376"/>
            <ac:spMk id="3" creationId="{DC4EFD53-8FB9-389E-E1C5-7104F7CC9803}"/>
          </ac:spMkLst>
        </pc:spChg>
      </pc:sldChg>
      <pc:sldChg chg="modSp add del mod modClrScheme chgLayout">
        <pc:chgData name="Keneth Murillo" userId="15843664f9b3ae17" providerId="LiveId" clId="{3DB9EA9D-73B1-4C39-9C18-555A537C9AE5}" dt="2023-03-06T21:15:42.845" v="259" actId="404"/>
        <pc:sldMkLst>
          <pc:docMk/>
          <pc:sldMk cId="1162230516" sldId="377"/>
        </pc:sldMkLst>
        <pc:spChg chg="mod ord">
          <ac:chgData name="Keneth Murillo" userId="15843664f9b3ae17" providerId="LiveId" clId="{3DB9EA9D-73B1-4C39-9C18-555A537C9AE5}" dt="2023-03-06T21:13:58.769" v="239" actId="368"/>
          <ac:spMkLst>
            <pc:docMk/>
            <pc:sldMk cId="1162230516" sldId="377"/>
            <ac:spMk id="2" creationId="{470E56E7-FBC0-304F-56A6-7FA9C967BF3D}"/>
          </ac:spMkLst>
        </pc:spChg>
        <pc:spChg chg="mod ord">
          <ac:chgData name="Keneth Murillo" userId="15843664f9b3ae17" providerId="LiveId" clId="{3DB9EA9D-73B1-4C39-9C18-555A537C9AE5}" dt="2023-03-06T21:15:42.845" v="259" actId="404"/>
          <ac:spMkLst>
            <pc:docMk/>
            <pc:sldMk cId="1162230516" sldId="377"/>
            <ac:spMk id="3" creationId="{528E333D-C10C-E146-C578-3E5137D6DF39}"/>
          </ac:spMkLst>
        </pc:spChg>
      </pc:sldChg>
      <pc:sldChg chg="modSp add del mod modClrScheme chgLayout">
        <pc:chgData name="Keneth Murillo" userId="15843664f9b3ae17" providerId="LiveId" clId="{3DB9EA9D-73B1-4C39-9C18-555A537C9AE5}" dt="2023-03-06T21:16:58.931" v="281" actId="368"/>
        <pc:sldMkLst>
          <pc:docMk/>
          <pc:sldMk cId="3776369631" sldId="378"/>
        </pc:sldMkLst>
        <pc:spChg chg="mod ord">
          <ac:chgData name="Keneth Murillo" userId="15843664f9b3ae17" providerId="LiveId" clId="{3DB9EA9D-73B1-4C39-9C18-555A537C9AE5}" dt="2023-03-06T21:16:58.931" v="281" actId="368"/>
          <ac:spMkLst>
            <pc:docMk/>
            <pc:sldMk cId="3776369631" sldId="378"/>
            <ac:spMk id="2" creationId="{470E56E7-FBC0-304F-56A6-7FA9C967BF3D}"/>
          </ac:spMkLst>
        </pc:spChg>
        <pc:spChg chg="mod ord">
          <ac:chgData name="Keneth Murillo" userId="15843664f9b3ae17" providerId="LiveId" clId="{3DB9EA9D-73B1-4C39-9C18-555A537C9AE5}" dt="2023-03-06T21:16:46.802" v="278" actId="14100"/>
          <ac:spMkLst>
            <pc:docMk/>
            <pc:sldMk cId="3776369631" sldId="378"/>
            <ac:spMk id="3" creationId="{528E333D-C10C-E146-C578-3E5137D6DF39}"/>
          </ac:spMkLst>
        </pc:spChg>
      </pc:sldChg>
      <pc:sldChg chg="del">
        <pc:chgData name="Keneth Murillo" userId="15843664f9b3ae17" providerId="LiveId" clId="{3DB9EA9D-73B1-4C39-9C18-555A537C9AE5}" dt="2023-03-06T21:07:52.205" v="181" actId="2696"/>
        <pc:sldMkLst>
          <pc:docMk/>
          <pc:sldMk cId="3938462767" sldId="380"/>
        </pc:sldMkLst>
      </pc:sldChg>
      <pc:sldChg chg="del">
        <pc:chgData name="Keneth Murillo" userId="15843664f9b3ae17" providerId="LiveId" clId="{3DB9EA9D-73B1-4C39-9C18-555A537C9AE5}" dt="2023-03-06T21:07:52.205" v="181" actId="2696"/>
        <pc:sldMkLst>
          <pc:docMk/>
          <pc:sldMk cId="239303613" sldId="447"/>
        </pc:sldMkLst>
      </pc:sldChg>
      <pc:sldChg chg="del">
        <pc:chgData name="Keneth Murillo" userId="15843664f9b3ae17" providerId="LiveId" clId="{3DB9EA9D-73B1-4C39-9C18-555A537C9AE5}" dt="2023-03-06T21:07:52.205" v="181" actId="2696"/>
        <pc:sldMkLst>
          <pc:docMk/>
          <pc:sldMk cId="3832265113" sldId="448"/>
        </pc:sldMkLst>
      </pc:sldChg>
      <pc:sldChg chg="del">
        <pc:chgData name="Keneth Murillo" userId="15843664f9b3ae17" providerId="LiveId" clId="{3DB9EA9D-73B1-4C39-9C18-555A537C9AE5}" dt="2023-03-06T21:07:52.205" v="181" actId="2696"/>
        <pc:sldMkLst>
          <pc:docMk/>
          <pc:sldMk cId="3916794637" sldId="449"/>
        </pc:sldMkLst>
      </pc:sldChg>
      <pc:sldChg chg="del">
        <pc:chgData name="Keneth Murillo" userId="15843664f9b3ae17" providerId="LiveId" clId="{3DB9EA9D-73B1-4C39-9C18-555A537C9AE5}" dt="2023-03-06T21:07:52.205" v="181" actId="2696"/>
        <pc:sldMkLst>
          <pc:docMk/>
          <pc:sldMk cId="2029295275" sldId="450"/>
        </pc:sldMkLst>
      </pc:sldChg>
      <pc:sldChg chg="del">
        <pc:chgData name="Keneth Murillo" userId="15843664f9b3ae17" providerId="LiveId" clId="{3DB9EA9D-73B1-4C39-9C18-555A537C9AE5}" dt="2023-03-06T21:07:52.205" v="181" actId="2696"/>
        <pc:sldMkLst>
          <pc:docMk/>
          <pc:sldMk cId="2320491196" sldId="451"/>
        </pc:sldMkLst>
      </pc:sldChg>
      <pc:sldChg chg="del">
        <pc:chgData name="Keneth Murillo" userId="15843664f9b3ae17" providerId="LiveId" clId="{3DB9EA9D-73B1-4C39-9C18-555A537C9AE5}" dt="2023-03-06T21:07:52.205" v="181" actId="2696"/>
        <pc:sldMkLst>
          <pc:docMk/>
          <pc:sldMk cId="2430655236" sldId="500"/>
        </pc:sldMkLst>
      </pc:sldChg>
      <pc:sldChg chg="del">
        <pc:chgData name="Keneth Murillo" userId="15843664f9b3ae17" providerId="LiveId" clId="{3DB9EA9D-73B1-4C39-9C18-555A537C9AE5}" dt="2023-03-06T21:07:52.205" v="181" actId="2696"/>
        <pc:sldMkLst>
          <pc:docMk/>
          <pc:sldMk cId="3225888846" sldId="1409"/>
        </pc:sldMkLst>
      </pc:sldChg>
      <pc:sldChg chg="del">
        <pc:chgData name="Keneth Murillo" userId="15843664f9b3ae17" providerId="LiveId" clId="{3DB9EA9D-73B1-4C39-9C18-555A537C9AE5}" dt="2023-03-06T21:07:52.205" v="181" actId="2696"/>
        <pc:sldMkLst>
          <pc:docMk/>
          <pc:sldMk cId="3557560805" sldId="3643"/>
        </pc:sldMkLst>
      </pc:sldChg>
      <pc:sldChg chg="del">
        <pc:chgData name="Keneth Murillo" userId="15843664f9b3ae17" providerId="LiveId" clId="{3DB9EA9D-73B1-4C39-9C18-555A537C9AE5}" dt="2023-03-06T21:07:52.205" v="181" actId="2696"/>
        <pc:sldMkLst>
          <pc:docMk/>
          <pc:sldMk cId="2810241983" sldId="3720"/>
        </pc:sldMkLst>
      </pc:sldChg>
      <pc:sldChg chg="del">
        <pc:chgData name="Keneth Murillo" userId="15843664f9b3ae17" providerId="LiveId" clId="{3DB9EA9D-73B1-4C39-9C18-555A537C9AE5}" dt="2023-03-06T21:07:52.205" v="181" actId="2696"/>
        <pc:sldMkLst>
          <pc:docMk/>
          <pc:sldMk cId="2766953804" sldId="3747"/>
        </pc:sldMkLst>
      </pc:sldChg>
      <pc:sldChg chg="del">
        <pc:chgData name="Keneth Murillo" userId="15843664f9b3ae17" providerId="LiveId" clId="{3DB9EA9D-73B1-4C39-9C18-555A537C9AE5}" dt="2023-03-06T21:07:52.205" v="181" actId="2696"/>
        <pc:sldMkLst>
          <pc:docMk/>
          <pc:sldMk cId="1642688107" sldId="3748"/>
        </pc:sldMkLst>
      </pc:sldChg>
      <pc:sldChg chg="del">
        <pc:chgData name="Keneth Murillo" userId="15843664f9b3ae17" providerId="LiveId" clId="{3DB9EA9D-73B1-4C39-9C18-555A537C9AE5}" dt="2023-03-06T21:07:52.205" v="181" actId="2696"/>
        <pc:sldMkLst>
          <pc:docMk/>
          <pc:sldMk cId="1319674004" sldId="3749"/>
        </pc:sldMkLst>
      </pc:sldChg>
      <pc:sldChg chg="del">
        <pc:chgData name="Keneth Murillo" userId="15843664f9b3ae17" providerId="LiveId" clId="{3DB9EA9D-73B1-4C39-9C18-555A537C9AE5}" dt="2023-03-06T21:07:52.205" v="181" actId="2696"/>
        <pc:sldMkLst>
          <pc:docMk/>
          <pc:sldMk cId="1196612097" sldId="3752"/>
        </pc:sldMkLst>
      </pc:sldChg>
      <pc:sldChg chg="del">
        <pc:chgData name="Keneth Murillo" userId="15843664f9b3ae17" providerId="LiveId" clId="{3DB9EA9D-73B1-4C39-9C18-555A537C9AE5}" dt="2023-03-06T21:07:52.205" v="181" actId="2696"/>
        <pc:sldMkLst>
          <pc:docMk/>
          <pc:sldMk cId="2985713129" sldId="3762"/>
        </pc:sldMkLst>
      </pc:sldChg>
      <pc:sldChg chg="del">
        <pc:chgData name="Keneth Murillo" userId="15843664f9b3ae17" providerId="LiveId" clId="{3DB9EA9D-73B1-4C39-9C18-555A537C9AE5}" dt="2023-03-06T21:07:52.205" v="181" actId="2696"/>
        <pc:sldMkLst>
          <pc:docMk/>
          <pc:sldMk cId="3296546176" sldId="3765"/>
        </pc:sldMkLst>
      </pc:sldChg>
      <pc:sldChg chg="del">
        <pc:chgData name="Keneth Murillo" userId="15843664f9b3ae17" providerId="LiveId" clId="{3DB9EA9D-73B1-4C39-9C18-555A537C9AE5}" dt="2023-03-06T21:07:52.205" v="181" actId="2696"/>
        <pc:sldMkLst>
          <pc:docMk/>
          <pc:sldMk cId="2993390558" sldId="3766"/>
        </pc:sldMkLst>
      </pc:sldChg>
      <pc:sldChg chg="del">
        <pc:chgData name="Keneth Murillo" userId="15843664f9b3ae17" providerId="LiveId" clId="{3DB9EA9D-73B1-4C39-9C18-555A537C9AE5}" dt="2023-03-06T21:07:52.205" v="181" actId="2696"/>
        <pc:sldMkLst>
          <pc:docMk/>
          <pc:sldMk cId="3038949861" sldId="3767"/>
        </pc:sldMkLst>
      </pc:sldChg>
      <pc:sldChg chg="del">
        <pc:chgData name="Keneth Murillo" userId="15843664f9b3ae17" providerId="LiveId" clId="{3DB9EA9D-73B1-4C39-9C18-555A537C9AE5}" dt="2023-03-06T21:07:52.205" v="181" actId="2696"/>
        <pc:sldMkLst>
          <pc:docMk/>
          <pc:sldMk cId="3355231403" sldId="3770"/>
        </pc:sldMkLst>
      </pc:sldChg>
      <pc:sldChg chg="del">
        <pc:chgData name="Keneth Murillo" userId="15843664f9b3ae17" providerId="LiveId" clId="{3DB9EA9D-73B1-4C39-9C18-555A537C9AE5}" dt="2023-03-06T21:07:52.205" v="181" actId="2696"/>
        <pc:sldMkLst>
          <pc:docMk/>
          <pc:sldMk cId="243367170" sldId="4603"/>
        </pc:sldMkLst>
      </pc:sldChg>
      <pc:sldChg chg="del">
        <pc:chgData name="Keneth Murillo" userId="15843664f9b3ae17" providerId="LiveId" clId="{3DB9EA9D-73B1-4C39-9C18-555A537C9AE5}" dt="2023-03-06T21:07:52.205" v="181" actId="2696"/>
        <pc:sldMkLst>
          <pc:docMk/>
          <pc:sldMk cId="2139295712" sldId="4692"/>
        </pc:sldMkLst>
      </pc:sldChg>
      <pc:sldChg chg="del">
        <pc:chgData name="Keneth Murillo" userId="15843664f9b3ae17" providerId="LiveId" clId="{3DB9EA9D-73B1-4C39-9C18-555A537C9AE5}" dt="2023-03-06T21:07:52.205" v="181" actId="2696"/>
        <pc:sldMkLst>
          <pc:docMk/>
          <pc:sldMk cId="2932532130" sldId="4707"/>
        </pc:sldMkLst>
      </pc:sldChg>
      <pc:sldChg chg="del">
        <pc:chgData name="Keneth Murillo" userId="15843664f9b3ae17" providerId="LiveId" clId="{3DB9EA9D-73B1-4C39-9C18-555A537C9AE5}" dt="2023-03-06T21:07:52.205" v="181" actId="2696"/>
        <pc:sldMkLst>
          <pc:docMk/>
          <pc:sldMk cId="435327123" sldId="4718"/>
        </pc:sldMkLst>
      </pc:sldChg>
      <pc:sldChg chg="del">
        <pc:chgData name="Keneth Murillo" userId="15843664f9b3ae17" providerId="LiveId" clId="{3DB9EA9D-73B1-4C39-9C18-555A537C9AE5}" dt="2023-03-06T21:07:52.205" v="181" actId="2696"/>
        <pc:sldMkLst>
          <pc:docMk/>
          <pc:sldMk cId="2073954765" sldId="4719"/>
        </pc:sldMkLst>
      </pc:sldChg>
      <pc:sldChg chg="del">
        <pc:chgData name="Keneth Murillo" userId="15843664f9b3ae17" providerId="LiveId" clId="{3DB9EA9D-73B1-4C39-9C18-555A537C9AE5}" dt="2023-03-06T21:07:52.205" v="181" actId="2696"/>
        <pc:sldMkLst>
          <pc:docMk/>
          <pc:sldMk cId="1845626139" sldId="4720"/>
        </pc:sldMkLst>
      </pc:sldChg>
      <pc:sldChg chg="modSp mod">
        <pc:chgData name="Keneth Murillo" userId="15843664f9b3ae17" providerId="LiveId" clId="{3DB9EA9D-73B1-4C39-9C18-555A537C9AE5}" dt="2023-03-06T19:58:48.298" v="96" actId="20577"/>
        <pc:sldMkLst>
          <pc:docMk/>
          <pc:sldMk cId="1829298035" sldId="4749"/>
        </pc:sldMkLst>
        <pc:spChg chg="mod">
          <ac:chgData name="Keneth Murillo" userId="15843664f9b3ae17" providerId="LiveId" clId="{3DB9EA9D-73B1-4C39-9C18-555A537C9AE5}" dt="2023-03-06T19:58:48.298" v="96" actId="20577"/>
          <ac:spMkLst>
            <pc:docMk/>
            <pc:sldMk cId="1829298035" sldId="4749"/>
            <ac:spMk id="3" creationId="{F4F7BEDB-A91D-4815-8C97-8D89C0FC44F7}"/>
          </ac:spMkLst>
        </pc:spChg>
      </pc:sldChg>
      <pc:sldChg chg="del">
        <pc:chgData name="Keneth Murillo" userId="15843664f9b3ae17" providerId="LiveId" clId="{3DB9EA9D-73B1-4C39-9C18-555A537C9AE5}" dt="2023-03-06T21:07:52.205" v="181" actId="2696"/>
        <pc:sldMkLst>
          <pc:docMk/>
          <pc:sldMk cId="1438536586" sldId="4770"/>
        </pc:sldMkLst>
      </pc:sldChg>
      <pc:sldChg chg="del">
        <pc:chgData name="Keneth Murillo" userId="15843664f9b3ae17" providerId="LiveId" clId="{3DB9EA9D-73B1-4C39-9C18-555A537C9AE5}" dt="2023-03-06T21:07:52.205" v="181" actId="2696"/>
        <pc:sldMkLst>
          <pc:docMk/>
          <pc:sldMk cId="1062882304" sldId="4772"/>
        </pc:sldMkLst>
      </pc:sldChg>
      <pc:sldChg chg="del">
        <pc:chgData name="Keneth Murillo" userId="15843664f9b3ae17" providerId="LiveId" clId="{3DB9EA9D-73B1-4C39-9C18-555A537C9AE5}" dt="2023-03-06T21:07:52.205" v="181" actId="2696"/>
        <pc:sldMkLst>
          <pc:docMk/>
          <pc:sldMk cId="3015764883" sldId="4785"/>
        </pc:sldMkLst>
      </pc:sldChg>
      <pc:sldChg chg="del">
        <pc:chgData name="Keneth Murillo" userId="15843664f9b3ae17" providerId="LiveId" clId="{3DB9EA9D-73B1-4C39-9C18-555A537C9AE5}" dt="2023-03-06T21:07:52.205" v="181" actId="2696"/>
        <pc:sldMkLst>
          <pc:docMk/>
          <pc:sldMk cId="3290452400" sldId="4787"/>
        </pc:sldMkLst>
      </pc:sldChg>
      <pc:sldChg chg="del">
        <pc:chgData name="Keneth Murillo" userId="15843664f9b3ae17" providerId="LiveId" clId="{3DB9EA9D-73B1-4C39-9C18-555A537C9AE5}" dt="2023-03-06T21:07:52.205" v="181" actId="2696"/>
        <pc:sldMkLst>
          <pc:docMk/>
          <pc:sldMk cId="2516362077" sldId="4797"/>
        </pc:sldMkLst>
      </pc:sldChg>
      <pc:sldChg chg="modSp add del mod">
        <pc:chgData name="Keneth Murillo" userId="15843664f9b3ae17" providerId="LiveId" clId="{3DB9EA9D-73B1-4C39-9C18-555A537C9AE5}" dt="2023-03-06T21:16:54.117" v="280" actId="368"/>
        <pc:sldMkLst>
          <pc:docMk/>
          <pc:sldMk cId="576451669" sldId="4798"/>
        </pc:sldMkLst>
        <pc:spChg chg="mod">
          <ac:chgData name="Keneth Murillo" userId="15843664f9b3ae17" providerId="LiveId" clId="{3DB9EA9D-73B1-4C39-9C18-555A537C9AE5}" dt="2023-03-06T21:16:54.117" v="280" actId="368"/>
          <ac:spMkLst>
            <pc:docMk/>
            <pc:sldMk cId="576451669" sldId="4798"/>
            <ac:spMk id="2" creationId="{F271A159-BD62-98D8-7CB1-321330CFB991}"/>
          </ac:spMkLst>
        </pc:spChg>
        <pc:spChg chg="mod">
          <ac:chgData name="Keneth Murillo" userId="15843664f9b3ae17" providerId="LiveId" clId="{3DB9EA9D-73B1-4C39-9C18-555A537C9AE5}" dt="2023-03-06T20:04:20.822" v="150" actId="255"/>
          <ac:spMkLst>
            <pc:docMk/>
            <pc:sldMk cId="576451669" sldId="4798"/>
            <ac:spMk id="3" creationId="{DC4EFD53-8FB9-389E-E1C5-7104F7CC9803}"/>
          </ac:spMkLst>
        </pc:spChg>
      </pc:sldChg>
      <pc:sldChg chg="modSp add del mod modClrScheme chgLayout">
        <pc:chgData name="Keneth Murillo" userId="15843664f9b3ae17" providerId="LiveId" clId="{3DB9EA9D-73B1-4C39-9C18-555A537C9AE5}" dt="2023-03-06T21:17:22.015" v="284" actId="14100"/>
        <pc:sldMkLst>
          <pc:docMk/>
          <pc:sldMk cId="1757538722" sldId="4799"/>
        </pc:sldMkLst>
        <pc:spChg chg="mod ord">
          <ac:chgData name="Keneth Murillo" userId="15843664f9b3ae17" providerId="LiveId" clId="{3DB9EA9D-73B1-4C39-9C18-555A537C9AE5}" dt="2023-03-06T21:17:16.442" v="283" actId="700"/>
          <ac:spMkLst>
            <pc:docMk/>
            <pc:sldMk cId="1757538722" sldId="4799"/>
            <ac:spMk id="2" creationId="{F271A159-BD62-98D8-7CB1-321330CFB991}"/>
          </ac:spMkLst>
        </pc:spChg>
        <pc:spChg chg="mod ord">
          <ac:chgData name="Keneth Murillo" userId="15843664f9b3ae17" providerId="LiveId" clId="{3DB9EA9D-73B1-4C39-9C18-555A537C9AE5}" dt="2023-03-06T21:17:22.015" v="284" actId="14100"/>
          <ac:spMkLst>
            <pc:docMk/>
            <pc:sldMk cId="1757538722" sldId="4799"/>
            <ac:spMk id="3" creationId="{DC4EFD53-8FB9-389E-E1C5-7104F7CC9803}"/>
          </ac:spMkLst>
        </pc:spChg>
      </pc:sldChg>
      <pc:sldChg chg="modSp add del mod modClrScheme chgLayout">
        <pc:chgData name="Keneth Murillo" userId="15843664f9b3ae17" providerId="LiveId" clId="{3DB9EA9D-73B1-4C39-9C18-555A537C9AE5}" dt="2023-03-06T21:16:24.659" v="275" actId="404"/>
        <pc:sldMkLst>
          <pc:docMk/>
          <pc:sldMk cId="1458151661" sldId="4800"/>
        </pc:sldMkLst>
        <pc:spChg chg="mod ord">
          <ac:chgData name="Keneth Murillo" userId="15843664f9b3ae17" providerId="LiveId" clId="{3DB9EA9D-73B1-4C39-9C18-555A537C9AE5}" dt="2023-03-06T21:15:52.133" v="261" actId="700"/>
          <ac:spMkLst>
            <pc:docMk/>
            <pc:sldMk cId="1458151661" sldId="4800"/>
            <ac:spMk id="2" creationId="{F271A159-BD62-98D8-7CB1-321330CFB991}"/>
          </ac:spMkLst>
        </pc:spChg>
        <pc:spChg chg="mod ord">
          <ac:chgData name="Keneth Murillo" userId="15843664f9b3ae17" providerId="LiveId" clId="{3DB9EA9D-73B1-4C39-9C18-555A537C9AE5}" dt="2023-03-06T21:16:24.659" v="275" actId="404"/>
          <ac:spMkLst>
            <pc:docMk/>
            <pc:sldMk cId="1458151661" sldId="4800"/>
            <ac:spMk id="3" creationId="{DC4EFD53-8FB9-389E-E1C5-7104F7CC9803}"/>
          </ac:spMkLst>
        </pc:spChg>
      </pc:sldChg>
      <pc:sldChg chg="del">
        <pc:chgData name="Keneth Murillo" userId="15843664f9b3ae17" providerId="LiveId" clId="{3DB9EA9D-73B1-4C39-9C18-555A537C9AE5}" dt="2023-03-06T21:06:37.921" v="179" actId="18676"/>
        <pc:sldMkLst>
          <pc:docMk/>
          <pc:sldMk cId="2073959660" sldId="4814"/>
        </pc:sldMkLst>
      </pc:sldChg>
      <pc:sldChg chg="del">
        <pc:chgData name="Keneth Murillo" userId="15843664f9b3ae17" providerId="LiveId" clId="{3DB9EA9D-73B1-4C39-9C18-555A537C9AE5}" dt="2023-03-06T21:07:52.205" v="181" actId="2696"/>
        <pc:sldMkLst>
          <pc:docMk/>
          <pc:sldMk cId="3654472301" sldId="4825"/>
        </pc:sldMkLst>
      </pc:sldChg>
      <pc:sldChg chg="del">
        <pc:chgData name="Keneth Murillo" userId="15843664f9b3ae17" providerId="LiveId" clId="{3DB9EA9D-73B1-4C39-9C18-555A537C9AE5}" dt="2023-03-06T21:07:52.205" v="181" actId="2696"/>
        <pc:sldMkLst>
          <pc:docMk/>
          <pc:sldMk cId="1484795713" sldId="4893"/>
        </pc:sldMkLst>
      </pc:sldChg>
      <pc:sldChg chg="del">
        <pc:chgData name="Keneth Murillo" userId="15843664f9b3ae17" providerId="LiveId" clId="{3DB9EA9D-73B1-4C39-9C18-555A537C9AE5}" dt="2023-03-06T21:06:37.921" v="179" actId="18676"/>
        <pc:sldMkLst>
          <pc:docMk/>
          <pc:sldMk cId="3960590045" sldId="4896"/>
        </pc:sldMkLst>
      </pc:sldChg>
      <pc:sldChg chg="del">
        <pc:chgData name="Keneth Murillo" userId="15843664f9b3ae17" providerId="LiveId" clId="{3DB9EA9D-73B1-4C39-9C18-555A537C9AE5}" dt="2023-03-06T21:06:37.921" v="179" actId="18676"/>
        <pc:sldMkLst>
          <pc:docMk/>
          <pc:sldMk cId="193117622" sldId="4898"/>
        </pc:sldMkLst>
      </pc:sldChg>
      <pc:sldChg chg="del">
        <pc:chgData name="Keneth Murillo" userId="15843664f9b3ae17" providerId="LiveId" clId="{3DB9EA9D-73B1-4C39-9C18-555A537C9AE5}" dt="2023-03-06T21:07:52.205" v="181" actId="2696"/>
        <pc:sldMkLst>
          <pc:docMk/>
          <pc:sldMk cId="2372695434" sldId="4902"/>
        </pc:sldMkLst>
      </pc:sldChg>
      <pc:sldChg chg="del">
        <pc:chgData name="Keneth Murillo" userId="15843664f9b3ae17" providerId="LiveId" clId="{3DB9EA9D-73B1-4C39-9C18-555A537C9AE5}" dt="2023-03-06T21:07:52.205" v="181" actId="2696"/>
        <pc:sldMkLst>
          <pc:docMk/>
          <pc:sldMk cId="198860370" sldId="4907"/>
        </pc:sldMkLst>
      </pc:sldChg>
      <pc:sldChg chg="del">
        <pc:chgData name="Keneth Murillo" userId="15843664f9b3ae17" providerId="LiveId" clId="{3DB9EA9D-73B1-4C39-9C18-555A537C9AE5}" dt="2023-03-06T21:06:37.921" v="179" actId="18676"/>
        <pc:sldMkLst>
          <pc:docMk/>
          <pc:sldMk cId="2031079181" sldId="4909"/>
        </pc:sldMkLst>
      </pc:sldChg>
      <pc:sldChg chg="del">
        <pc:chgData name="Keneth Murillo" userId="15843664f9b3ae17" providerId="LiveId" clId="{3DB9EA9D-73B1-4C39-9C18-555A537C9AE5}" dt="2023-03-06T21:07:52.205" v="181" actId="2696"/>
        <pc:sldMkLst>
          <pc:docMk/>
          <pc:sldMk cId="1631022058" sldId="4917"/>
        </pc:sldMkLst>
      </pc:sldChg>
      <pc:sldChg chg="del">
        <pc:chgData name="Keneth Murillo" userId="15843664f9b3ae17" providerId="LiveId" clId="{3DB9EA9D-73B1-4C39-9C18-555A537C9AE5}" dt="2023-03-06T21:07:52.205" v="181" actId="2696"/>
        <pc:sldMkLst>
          <pc:docMk/>
          <pc:sldMk cId="2323016863" sldId="4920"/>
        </pc:sldMkLst>
      </pc:sldChg>
      <pc:sldChg chg="del">
        <pc:chgData name="Keneth Murillo" userId="15843664f9b3ae17" providerId="LiveId" clId="{3DB9EA9D-73B1-4C39-9C18-555A537C9AE5}" dt="2023-03-06T21:07:52.205" v="181" actId="2696"/>
        <pc:sldMkLst>
          <pc:docMk/>
          <pc:sldMk cId="3597205193" sldId="4922"/>
        </pc:sldMkLst>
      </pc:sldChg>
      <pc:sldChg chg="del">
        <pc:chgData name="Keneth Murillo" userId="15843664f9b3ae17" providerId="LiveId" clId="{3DB9EA9D-73B1-4C39-9C18-555A537C9AE5}" dt="2023-03-06T21:07:52.205" v="181" actId="2696"/>
        <pc:sldMkLst>
          <pc:docMk/>
          <pc:sldMk cId="326195827" sldId="4923"/>
        </pc:sldMkLst>
      </pc:sldChg>
      <pc:sldChg chg="del">
        <pc:chgData name="Keneth Murillo" userId="15843664f9b3ae17" providerId="LiveId" clId="{3DB9EA9D-73B1-4C39-9C18-555A537C9AE5}" dt="2023-03-06T21:07:52.205" v="181" actId="2696"/>
        <pc:sldMkLst>
          <pc:docMk/>
          <pc:sldMk cId="1031594096" sldId="4924"/>
        </pc:sldMkLst>
      </pc:sldChg>
      <pc:sldChg chg="del">
        <pc:chgData name="Keneth Murillo" userId="15843664f9b3ae17" providerId="LiveId" clId="{3DB9EA9D-73B1-4C39-9C18-555A537C9AE5}" dt="2023-03-06T21:07:52.205" v="181" actId="2696"/>
        <pc:sldMkLst>
          <pc:docMk/>
          <pc:sldMk cId="2891774587" sldId="4925"/>
        </pc:sldMkLst>
      </pc:sldChg>
      <pc:sldChg chg="del">
        <pc:chgData name="Keneth Murillo" userId="15843664f9b3ae17" providerId="LiveId" clId="{3DB9EA9D-73B1-4C39-9C18-555A537C9AE5}" dt="2023-03-06T21:07:52.205" v="181" actId="2696"/>
        <pc:sldMkLst>
          <pc:docMk/>
          <pc:sldMk cId="3114253210" sldId="4926"/>
        </pc:sldMkLst>
      </pc:sldChg>
      <pc:sldChg chg="del">
        <pc:chgData name="Keneth Murillo" userId="15843664f9b3ae17" providerId="LiveId" clId="{3DB9EA9D-73B1-4C39-9C18-555A537C9AE5}" dt="2023-03-06T21:07:52.205" v="181" actId="2696"/>
        <pc:sldMkLst>
          <pc:docMk/>
          <pc:sldMk cId="2837135416" sldId="4927"/>
        </pc:sldMkLst>
      </pc:sldChg>
      <pc:sldChg chg="del">
        <pc:chgData name="Keneth Murillo" userId="15843664f9b3ae17" providerId="LiveId" clId="{3DB9EA9D-73B1-4C39-9C18-555A537C9AE5}" dt="2023-03-06T21:07:52.205" v="181" actId="2696"/>
        <pc:sldMkLst>
          <pc:docMk/>
          <pc:sldMk cId="3253207655" sldId="4928"/>
        </pc:sldMkLst>
      </pc:sldChg>
      <pc:sldChg chg="del">
        <pc:chgData name="Keneth Murillo" userId="15843664f9b3ae17" providerId="LiveId" clId="{3DB9EA9D-73B1-4C39-9C18-555A537C9AE5}" dt="2023-03-06T21:07:52.205" v="181" actId="2696"/>
        <pc:sldMkLst>
          <pc:docMk/>
          <pc:sldMk cId="2821301563" sldId="4929"/>
        </pc:sldMkLst>
      </pc:sldChg>
      <pc:sldChg chg="del">
        <pc:chgData name="Keneth Murillo" userId="15843664f9b3ae17" providerId="LiveId" clId="{3DB9EA9D-73B1-4C39-9C18-555A537C9AE5}" dt="2023-03-06T21:07:52.205" v="181" actId="2696"/>
        <pc:sldMkLst>
          <pc:docMk/>
          <pc:sldMk cId="716846670" sldId="4930"/>
        </pc:sldMkLst>
      </pc:sldChg>
      <pc:sldChg chg="del">
        <pc:chgData name="Keneth Murillo" userId="15843664f9b3ae17" providerId="LiveId" clId="{3DB9EA9D-73B1-4C39-9C18-555A537C9AE5}" dt="2023-03-06T21:07:52.205" v="181" actId="2696"/>
        <pc:sldMkLst>
          <pc:docMk/>
          <pc:sldMk cId="1263191326" sldId="4961"/>
        </pc:sldMkLst>
      </pc:sldChg>
      <pc:sldChg chg="del">
        <pc:chgData name="Keneth Murillo" userId="15843664f9b3ae17" providerId="LiveId" clId="{3DB9EA9D-73B1-4C39-9C18-555A537C9AE5}" dt="2023-03-06T21:07:52.205" v="181" actId="2696"/>
        <pc:sldMkLst>
          <pc:docMk/>
          <pc:sldMk cId="2721223720" sldId="4962"/>
        </pc:sldMkLst>
      </pc:sldChg>
      <pc:sldChg chg="del">
        <pc:chgData name="Keneth Murillo" userId="15843664f9b3ae17" providerId="LiveId" clId="{3DB9EA9D-73B1-4C39-9C18-555A537C9AE5}" dt="2023-03-06T21:07:52.205" v="181" actId="2696"/>
        <pc:sldMkLst>
          <pc:docMk/>
          <pc:sldMk cId="3293217698" sldId="4963"/>
        </pc:sldMkLst>
      </pc:sldChg>
      <pc:sldChg chg="del">
        <pc:chgData name="Keneth Murillo" userId="15843664f9b3ae17" providerId="LiveId" clId="{3DB9EA9D-73B1-4C39-9C18-555A537C9AE5}" dt="2023-03-06T21:07:52.205" v="181" actId="2696"/>
        <pc:sldMkLst>
          <pc:docMk/>
          <pc:sldMk cId="745478944" sldId="4964"/>
        </pc:sldMkLst>
      </pc:sldChg>
      <pc:sldChg chg="del">
        <pc:chgData name="Keneth Murillo" userId="15843664f9b3ae17" providerId="LiveId" clId="{3DB9EA9D-73B1-4C39-9C18-555A537C9AE5}" dt="2023-03-06T21:07:52.205" v="181" actId="2696"/>
        <pc:sldMkLst>
          <pc:docMk/>
          <pc:sldMk cId="1647136765" sldId="4965"/>
        </pc:sldMkLst>
      </pc:sldChg>
      <pc:sldChg chg="del">
        <pc:chgData name="Keneth Murillo" userId="15843664f9b3ae17" providerId="LiveId" clId="{3DB9EA9D-73B1-4C39-9C18-555A537C9AE5}" dt="2023-03-06T21:07:52.205" v="181" actId="2696"/>
        <pc:sldMkLst>
          <pc:docMk/>
          <pc:sldMk cId="4213501987" sldId="4966"/>
        </pc:sldMkLst>
      </pc:sldChg>
      <pc:sldChg chg="del">
        <pc:chgData name="Keneth Murillo" userId="15843664f9b3ae17" providerId="LiveId" clId="{3DB9EA9D-73B1-4C39-9C18-555A537C9AE5}" dt="2023-03-06T21:07:52.205" v="181" actId="2696"/>
        <pc:sldMkLst>
          <pc:docMk/>
          <pc:sldMk cId="3414962076" sldId="4967"/>
        </pc:sldMkLst>
      </pc:sldChg>
      <pc:sldChg chg="del">
        <pc:chgData name="Keneth Murillo" userId="15843664f9b3ae17" providerId="LiveId" clId="{3DB9EA9D-73B1-4C39-9C18-555A537C9AE5}" dt="2023-03-06T21:07:52.205" v="181" actId="2696"/>
        <pc:sldMkLst>
          <pc:docMk/>
          <pc:sldMk cId="1833558616" sldId="4968"/>
        </pc:sldMkLst>
      </pc:sldChg>
      <pc:sldChg chg="del">
        <pc:chgData name="Keneth Murillo" userId="15843664f9b3ae17" providerId="LiveId" clId="{3DB9EA9D-73B1-4C39-9C18-555A537C9AE5}" dt="2023-03-06T21:07:52.205" v="181" actId="2696"/>
        <pc:sldMkLst>
          <pc:docMk/>
          <pc:sldMk cId="277664639" sldId="4969"/>
        </pc:sldMkLst>
      </pc:sldChg>
      <pc:sldChg chg="del">
        <pc:chgData name="Keneth Murillo" userId="15843664f9b3ae17" providerId="LiveId" clId="{3DB9EA9D-73B1-4C39-9C18-555A537C9AE5}" dt="2023-03-06T19:57:00.241" v="44"/>
        <pc:sldMkLst>
          <pc:docMk/>
          <pc:sldMk cId="1711060026" sldId="4970"/>
        </pc:sldMkLst>
      </pc:sldChg>
      <pc:sldChg chg="del">
        <pc:chgData name="Keneth Murillo" userId="15843664f9b3ae17" providerId="LiveId" clId="{3DB9EA9D-73B1-4C39-9C18-555A537C9AE5}" dt="2023-03-06T19:56:36.443" v="26"/>
        <pc:sldMkLst>
          <pc:docMk/>
          <pc:sldMk cId="1744942923" sldId="4970"/>
        </pc:sldMkLst>
      </pc:sldChg>
      <pc:sldChg chg="add del">
        <pc:chgData name="Keneth Murillo" userId="15843664f9b3ae17" providerId="LiveId" clId="{3DB9EA9D-73B1-4C39-9C18-555A537C9AE5}" dt="2023-03-06T19:56:17.963" v="13"/>
        <pc:sldMkLst>
          <pc:docMk/>
          <pc:sldMk cId="3580233306" sldId="4970"/>
        </pc:sldMkLst>
      </pc:sldChg>
      <pc:sldChg chg="modNotesTx">
        <pc:chgData name="Keneth Murillo" userId="15843664f9b3ae17" providerId="LiveId" clId="{3DB9EA9D-73B1-4C39-9C18-555A537C9AE5}" dt="2023-03-06T21:13:05.553" v="228" actId="404"/>
        <pc:sldMkLst>
          <pc:docMk/>
          <pc:sldMk cId="4030548710" sldId="4970"/>
        </pc:sldMkLst>
      </pc:sldChg>
      <pc:sldChg chg="del">
        <pc:chgData name="Keneth Murillo" userId="15843664f9b3ae17" providerId="LiveId" clId="{3DB9EA9D-73B1-4C39-9C18-555A537C9AE5}" dt="2023-03-06T19:56:59.274" v="42"/>
        <pc:sldMkLst>
          <pc:docMk/>
          <pc:sldMk cId="873548325" sldId="4971"/>
        </pc:sldMkLst>
      </pc:sldChg>
      <pc:sldChg chg="add">
        <pc:chgData name="Keneth Murillo" userId="15843664f9b3ae17" providerId="LiveId" clId="{3DB9EA9D-73B1-4C39-9C18-555A537C9AE5}" dt="2023-03-06T21:07:25.975" v="180"/>
        <pc:sldMkLst>
          <pc:docMk/>
          <pc:sldMk cId="4168532700" sldId="4971"/>
        </pc:sldMkLst>
      </pc:sldChg>
      <pc:sldChg chg="del">
        <pc:chgData name="Keneth Murillo" userId="15843664f9b3ae17" providerId="LiveId" clId="{3DB9EA9D-73B1-4C39-9C18-555A537C9AE5}" dt="2023-03-06T19:56:59.274" v="42"/>
        <pc:sldMkLst>
          <pc:docMk/>
          <pc:sldMk cId="845907873" sldId="4972"/>
        </pc:sldMkLst>
      </pc:sldChg>
      <pc:sldChg chg="del">
        <pc:chgData name="Keneth Murillo" userId="15843664f9b3ae17" providerId="LiveId" clId="{3DB9EA9D-73B1-4C39-9C18-555A537C9AE5}" dt="2023-03-06T19:56:59.274" v="42"/>
        <pc:sldMkLst>
          <pc:docMk/>
          <pc:sldMk cId="757733726" sldId="4973"/>
        </pc:sldMkLst>
      </pc:sldChg>
      <pc:sldChg chg="del">
        <pc:chgData name="Keneth Murillo" userId="15843664f9b3ae17" providerId="LiveId" clId="{3DB9EA9D-73B1-4C39-9C18-555A537C9AE5}" dt="2023-03-06T19:56:59.274" v="42"/>
        <pc:sldMkLst>
          <pc:docMk/>
          <pc:sldMk cId="2089766857" sldId="4974"/>
        </pc:sldMkLst>
      </pc:sldChg>
      <pc:sldChg chg="del">
        <pc:chgData name="Keneth Murillo" userId="15843664f9b3ae17" providerId="LiveId" clId="{3DB9EA9D-73B1-4C39-9C18-555A537C9AE5}" dt="2023-03-06T19:56:59.274" v="42"/>
        <pc:sldMkLst>
          <pc:docMk/>
          <pc:sldMk cId="2078283594" sldId="4975"/>
        </pc:sldMkLst>
      </pc:sldChg>
      <pc:sldChg chg="del">
        <pc:chgData name="Keneth Murillo" userId="15843664f9b3ae17" providerId="LiveId" clId="{3DB9EA9D-73B1-4C39-9C18-555A537C9AE5}" dt="2023-03-06T19:56:59.274" v="42"/>
        <pc:sldMkLst>
          <pc:docMk/>
          <pc:sldMk cId="563940172" sldId="4976"/>
        </pc:sldMkLst>
      </pc:sldChg>
      <pc:sldChg chg="del">
        <pc:chgData name="Keneth Murillo" userId="15843664f9b3ae17" providerId="LiveId" clId="{3DB9EA9D-73B1-4C39-9C18-555A537C9AE5}" dt="2023-03-06T19:56:59.274" v="42"/>
        <pc:sldMkLst>
          <pc:docMk/>
          <pc:sldMk cId="24216165" sldId="4977"/>
        </pc:sldMkLst>
      </pc:sldChg>
      <pc:sldChg chg="modSp del mod">
        <pc:chgData name="Keneth Murillo" userId="15843664f9b3ae17" providerId="LiveId" clId="{3DB9EA9D-73B1-4C39-9C18-555A537C9AE5}" dt="2023-03-06T19:56:59.274" v="42"/>
        <pc:sldMkLst>
          <pc:docMk/>
          <pc:sldMk cId="3335588264" sldId="4978"/>
        </pc:sldMkLst>
        <pc:spChg chg="mod">
          <ac:chgData name="Keneth Murillo" userId="15843664f9b3ae17" providerId="LiveId" clId="{3DB9EA9D-73B1-4C39-9C18-555A537C9AE5}" dt="2023-03-06T19:56:59.274" v="42"/>
          <ac:spMkLst>
            <pc:docMk/>
            <pc:sldMk cId="3335588264" sldId="4978"/>
            <ac:spMk id="3" creationId="{DC4EFD53-8FB9-389E-E1C5-7104F7CC9803}"/>
          </ac:spMkLst>
        </pc:spChg>
      </pc:sldChg>
      <pc:sldChg chg="modSp del mod">
        <pc:chgData name="Keneth Murillo" userId="15843664f9b3ae17" providerId="LiveId" clId="{3DB9EA9D-73B1-4C39-9C18-555A537C9AE5}" dt="2023-03-06T19:56:59.274" v="42"/>
        <pc:sldMkLst>
          <pc:docMk/>
          <pc:sldMk cId="1219049508" sldId="4979"/>
        </pc:sldMkLst>
        <pc:spChg chg="mod">
          <ac:chgData name="Keneth Murillo" userId="15843664f9b3ae17" providerId="LiveId" clId="{3DB9EA9D-73B1-4C39-9C18-555A537C9AE5}" dt="2023-03-06T19:56:59.274" v="42"/>
          <ac:spMkLst>
            <pc:docMk/>
            <pc:sldMk cId="1219049508" sldId="4979"/>
            <ac:spMk id="3" creationId="{DC4EFD53-8FB9-389E-E1C5-7104F7CC9803}"/>
          </ac:spMkLst>
        </pc:spChg>
      </pc:sldChg>
      <pc:sldChg chg="modSp del mod">
        <pc:chgData name="Keneth Murillo" userId="15843664f9b3ae17" providerId="LiveId" clId="{3DB9EA9D-73B1-4C39-9C18-555A537C9AE5}" dt="2023-03-06T19:56:59.274" v="42"/>
        <pc:sldMkLst>
          <pc:docMk/>
          <pc:sldMk cId="1154120032" sldId="4980"/>
        </pc:sldMkLst>
        <pc:spChg chg="mod">
          <ac:chgData name="Keneth Murillo" userId="15843664f9b3ae17" providerId="LiveId" clId="{3DB9EA9D-73B1-4C39-9C18-555A537C9AE5}" dt="2023-03-06T19:56:59.274" v="42"/>
          <ac:spMkLst>
            <pc:docMk/>
            <pc:sldMk cId="1154120032" sldId="4980"/>
            <ac:spMk id="3" creationId="{528E333D-C10C-E146-C578-3E5137D6DF39}"/>
          </ac:spMkLst>
        </pc:spChg>
      </pc:sldChg>
      <pc:sldChg chg="modSp del mod">
        <pc:chgData name="Keneth Murillo" userId="15843664f9b3ae17" providerId="LiveId" clId="{3DB9EA9D-73B1-4C39-9C18-555A537C9AE5}" dt="2023-03-06T19:56:59.274" v="42"/>
        <pc:sldMkLst>
          <pc:docMk/>
          <pc:sldMk cId="3330414779" sldId="4981"/>
        </pc:sldMkLst>
        <pc:spChg chg="mod">
          <ac:chgData name="Keneth Murillo" userId="15843664f9b3ae17" providerId="LiveId" clId="{3DB9EA9D-73B1-4C39-9C18-555A537C9AE5}" dt="2023-03-06T19:56:59.274" v="42"/>
          <ac:spMkLst>
            <pc:docMk/>
            <pc:sldMk cId="3330414779" sldId="4981"/>
            <ac:spMk id="3" creationId="{DC4EFD53-8FB9-389E-E1C5-7104F7CC9803}"/>
          </ac:spMkLst>
        </pc:spChg>
      </pc:sldChg>
      <pc:sldChg chg="modSp del mod">
        <pc:chgData name="Keneth Murillo" userId="15843664f9b3ae17" providerId="LiveId" clId="{3DB9EA9D-73B1-4C39-9C18-555A537C9AE5}" dt="2023-03-06T19:56:59.274" v="42"/>
        <pc:sldMkLst>
          <pc:docMk/>
          <pc:sldMk cId="235016124" sldId="4982"/>
        </pc:sldMkLst>
        <pc:spChg chg="mod">
          <ac:chgData name="Keneth Murillo" userId="15843664f9b3ae17" providerId="LiveId" clId="{3DB9EA9D-73B1-4C39-9C18-555A537C9AE5}" dt="2023-03-06T19:56:59.274" v="42"/>
          <ac:spMkLst>
            <pc:docMk/>
            <pc:sldMk cId="235016124" sldId="4982"/>
            <ac:spMk id="3" creationId="{528E333D-C10C-E146-C578-3E5137D6DF39}"/>
          </ac:spMkLst>
        </pc:spChg>
      </pc:sldChg>
      <pc:sldChg chg="modSp del mod">
        <pc:chgData name="Keneth Murillo" userId="15843664f9b3ae17" providerId="LiveId" clId="{3DB9EA9D-73B1-4C39-9C18-555A537C9AE5}" dt="2023-03-06T19:56:59.274" v="42"/>
        <pc:sldMkLst>
          <pc:docMk/>
          <pc:sldMk cId="3975659086" sldId="4983"/>
        </pc:sldMkLst>
        <pc:spChg chg="mod">
          <ac:chgData name="Keneth Murillo" userId="15843664f9b3ae17" providerId="LiveId" clId="{3DB9EA9D-73B1-4C39-9C18-555A537C9AE5}" dt="2023-03-06T19:56:59.274" v="42"/>
          <ac:spMkLst>
            <pc:docMk/>
            <pc:sldMk cId="3975659086" sldId="4983"/>
            <ac:spMk id="3" creationId="{DC4EFD53-8FB9-389E-E1C5-7104F7CC9803}"/>
          </ac:spMkLst>
        </pc:spChg>
      </pc:sldChg>
      <pc:sldChg chg="modSp del mod">
        <pc:chgData name="Keneth Murillo" userId="15843664f9b3ae17" providerId="LiveId" clId="{3DB9EA9D-73B1-4C39-9C18-555A537C9AE5}" dt="2023-03-06T19:56:59.274" v="42"/>
        <pc:sldMkLst>
          <pc:docMk/>
          <pc:sldMk cId="3132533625" sldId="4984"/>
        </pc:sldMkLst>
        <pc:spChg chg="mod">
          <ac:chgData name="Keneth Murillo" userId="15843664f9b3ae17" providerId="LiveId" clId="{3DB9EA9D-73B1-4C39-9C18-555A537C9AE5}" dt="2023-03-06T19:56:59.274" v="42"/>
          <ac:spMkLst>
            <pc:docMk/>
            <pc:sldMk cId="3132533625" sldId="4984"/>
            <ac:spMk id="3" creationId="{DC4EFD53-8FB9-389E-E1C5-7104F7CC9803}"/>
          </ac:spMkLst>
        </pc:spChg>
      </pc:sldChg>
      <pc:sldChg chg="del">
        <pc:chgData name="Keneth Murillo" userId="15843664f9b3ae17" providerId="LiveId" clId="{3DB9EA9D-73B1-4C39-9C18-555A537C9AE5}" dt="2023-03-06T19:56:59.274" v="42"/>
        <pc:sldMkLst>
          <pc:docMk/>
          <pc:sldMk cId="1683890026" sldId="4985"/>
        </pc:sldMkLst>
      </pc:sldChg>
      <pc:sldChg chg="del">
        <pc:chgData name="Keneth Murillo" userId="15843664f9b3ae17" providerId="LiveId" clId="{3DB9EA9D-73B1-4C39-9C18-555A537C9AE5}" dt="2023-03-06T19:56:59.274" v="42"/>
        <pc:sldMkLst>
          <pc:docMk/>
          <pc:sldMk cId="3015572529" sldId="4986"/>
        </pc:sldMkLst>
      </pc:sldChg>
      <pc:sldChg chg="del">
        <pc:chgData name="Keneth Murillo" userId="15843664f9b3ae17" providerId="LiveId" clId="{3DB9EA9D-73B1-4C39-9C18-555A537C9AE5}" dt="2023-03-06T19:56:59.274" v="42"/>
        <pc:sldMkLst>
          <pc:docMk/>
          <pc:sldMk cId="2434322866" sldId="4987"/>
        </pc:sldMkLst>
      </pc:sldChg>
      <pc:sldChg chg="del modNotes">
        <pc:chgData name="Keneth Murillo" userId="15843664f9b3ae17" providerId="LiveId" clId="{3DB9EA9D-73B1-4C39-9C18-555A537C9AE5}" dt="2023-03-06T19:56:59.274" v="42"/>
        <pc:sldMkLst>
          <pc:docMk/>
          <pc:sldMk cId="1391121299" sldId="4988"/>
        </pc:sldMkLst>
      </pc:sldChg>
      <pc:sldChg chg="modSp del mod">
        <pc:chgData name="Keneth Murillo" userId="15843664f9b3ae17" providerId="LiveId" clId="{3DB9EA9D-73B1-4C39-9C18-555A537C9AE5}" dt="2023-03-06T19:56:59.274" v="42"/>
        <pc:sldMkLst>
          <pc:docMk/>
          <pc:sldMk cId="2233085334" sldId="4989"/>
        </pc:sldMkLst>
        <pc:spChg chg="mod">
          <ac:chgData name="Keneth Murillo" userId="15843664f9b3ae17" providerId="LiveId" clId="{3DB9EA9D-73B1-4C39-9C18-555A537C9AE5}" dt="2023-03-06T19:56:59.274" v="42"/>
          <ac:spMkLst>
            <pc:docMk/>
            <pc:sldMk cId="2233085334" sldId="4989"/>
            <ac:spMk id="12" creationId="{00000000-0000-0000-0000-000000000000}"/>
          </ac:spMkLst>
        </pc:spChg>
      </pc:sldChg>
      <pc:sldChg chg="del">
        <pc:chgData name="Keneth Murillo" userId="15843664f9b3ae17" providerId="LiveId" clId="{3DB9EA9D-73B1-4C39-9C18-555A537C9AE5}" dt="2023-03-06T19:56:59.274" v="42"/>
        <pc:sldMkLst>
          <pc:docMk/>
          <pc:sldMk cId="3145662414" sldId="4990"/>
        </pc:sldMkLst>
      </pc:sldChg>
      <pc:sldChg chg="modSp del mod">
        <pc:chgData name="Keneth Murillo" userId="15843664f9b3ae17" providerId="LiveId" clId="{3DB9EA9D-73B1-4C39-9C18-555A537C9AE5}" dt="2023-03-06T19:56:59.274" v="42"/>
        <pc:sldMkLst>
          <pc:docMk/>
          <pc:sldMk cId="1365691068" sldId="4991"/>
        </pc:sldMkLst>
        <pc:spChg chg="mod">
          <ac:chgData name="Keneth Murillo" userId="15843664f9b3ae17" providerId="LiveId" clId="{3DB9EA9D-73B1-4C39-9C18-555A537C9AE5}" dt="2023-03-06T19:56:59.274" v="42"/>
          <ac:spMkLst>
            <pc:docMk/>
            <pc:sldMk cId="1365691068" sldId="4991"/>
            <ac:spMk id="4" creationId="{00000000-0000-0000-0000-000000000000}"/>
          </ac:spMkLst>
        </pc:spChg>
      </pc:sldChg>
      <pc:sldChg chg="modSp del mod">
        <pc:chgData name="Keneth Murillo" userId="15843664f9b3ae17" providerId="LiveId" clId="{3DB9EA9D-73B1-4C39-9C18-555A537C9AE5}" dt="2023-03-06T19:56:59.274" v="42"/>
        <pc:sldMkLst>
          <pc:docMk/>
          <pc:sldMk cId="1154807735" sldId="4992"/>
        </pc:sldMkLst>
        <pc:spChg chg="mod">
          <ac:chgData name="Keneth Murillo" userId="15843664f9b3ae17" providerId="LiveId" clId="{3DB9EA9D-73B1-4C39-9C18-555A537C9AE5}" dt="2023-03-06T19:56:59.274" v="42"/>
          <ac:spMkLst>
            <pc:docMk/>
            <pc:sldMk cId="1154807735" sldId="4992"/>
            <ac:spMk id="4" creationId="{00000000-0000-0000-0000-000000000000}"/>
          </ac:spMkLst>
        </pc:spChg>
      </pc:sldChg>
      <pc:sldChg chg="del">
        <pc:chgData name="Keneth Murillo" userId="15843664f9b3ae17" providerId="LiveId" clId="{3DB9EA9D-73B1-4C39-9C18-555A537C9AE5}" dt="2023-03-06T19:56:59.274" v="42"/>
        <pc:sldMkLst>
          <pc:docMk/>
          <pc:sldMk cId="610867790" sldId="4993"/>
        </pc:sldMkLst>
      </pc:sldChg>
      <pc:sldChg chg="del">
        <pc:chgData name="Keneth Murillo" userId="15843664f9b3ae17" providerId="LiveId" clId="{3DB9EA9D-73B1-4C39-9C18-555A537C9AE5}" dt="2023-03-06T19:56:59.274" v="42"/>
        <pc:sldMkLst>
          <pc:docMk/>
          <pc:sldMk cId="2238465020" sldId="4994"/>
        </pc:sldMkLst>
      </pc:sldChg>
      <pc:sldChg chg="del">
        <pc:chgData name="Keneth Murillo" userId="15843664f9b3ae17" providerId="LiveId" clId="{3DB9EA9D-73B1-4C39-9C18-555A537C9AE5}" dt="2023-03-06T19:56:59.274" v="42"/>
        <pc:sldMkLst>
          <pc:docMk/>
          <pc:sldMk cId="261725770" sldId="4995"/>
        </pc:sldMkLst>
      </pc:sldChg>
      <pc:sldChg chg="del">
        <pc:chgData name="Keneth Murillo" userId="15843664f9b3ae17" providerId="LiveId" clId="{3DB9EA9D-73B1-4C39-9C18-555A537C9AE5}" dt="2023-03-06T19:56:59.274" v="42"/>
        <pc:sldMkLst>
          <pc:docMk/>
          <pc:sldMk cId="1404493742" sldId="4996"/>
        </pc:sldMkLst>
      </pc:sldChg>
      <pc:sldChg chg="del">
        <pc:chgData name="Keneth Murillo" userId="15843664f9b3ae17" providerId="LiveId" clId="{3DB9EA9D-73B1-4C39-9C18-555A537C9AE5}" dt="2023-03-06T19:56:59.274" v="42"/>
        <pc:sldMkLst>
          <pc:docMk/>
          <pc:sldMk cId="3102006765" sldId="4997"/>
        </pc:sldMkLst>
      </pc:sldChg>
      <pc:sldChg chg="del">
        <pc:chgData name="Keneth Murillo" userId="15843664f9b3ae17" providerId="LiveId" clId="{3DB9EA9D-73B1-4C39-9C18-555A537C9AE5}" dt="2023-03-06T19:56:59.274" v="42"/>
        <pc:sldMkLst>
          <pc:docMk/>
          <pc:sldMk cId="3367608067" sldId="4998"/>
        </pc:sldMkLst>
      </pc:sldChg>
      <pc:sldMasterChg chg="delSldLayout">
        <pc:chgData name="Keneth Murillo" userId="15843664f9b3ae17" providerId="LiveId" clId="{3DB9EA9D-73B1-4C39-9C18-555A537C9AE5}" dt="2023-03-06T21:07:52.205" v="181" actId="2696"/>
        <pc:sldMasterMkLst>
          <pc:docMk/>
          <pc:sldMasterMk cId="1881724970" sldId="2147484551"/>
        </pc:sldMasterMkLst>
        <pc:sldLayoutChg chg="del">
          <pc:chgData name="Keneth Murillo" userId="15843664f9b3ae17" providerId="LiveId" clId="{3DB9EA9D-73B1-4C39-9C18-555A537C9AE5}" dt="2023-03-06T21:07:52.205" v="181" actId="2696"/>
          <pc:sldLayoutMkLst>
            <pc:docMk/>
            <pc:sldMasterMk cId="1881724970" sldId="2147484551"/>
            <pc:sldLayoutMk cId="2564712285" sldId="2147484605"/>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558602180" sldId="2147484606"/>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1688570895" sldId="2147484608"/>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4218448410" sldId="2147484610"/>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741681300" sldId="2147484614"/>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238354509" sldId="2147484615"/>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2998567953" sldId="2147484616"/>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966050333" sldId="2147484617"/>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1613075637" sldId="2147484621"/>
          </pc:sldLayoutMkLst>
        </pc:sldLayoutChg>
        <pc:sldLayoutChg chg="del">
          <pc:chgData name="Keneth Murillo" userId="15843664f9b3ae17" providerId="LiveId" clId="{3DB9EA9D-73B1-4C39-9C18-555A537C9AE5}" dt="2023-03-06T19:58:55.380" v="97" actId="47"/>
          <pc:sldLayoutMkLst>
            <pc:docMk/>
            <pc:sldMasterMk cId="1881724970" sldId="2147484551"/>
            <pc:sldLayoutMk cId="3195157180" sldId="2147484622"/>
          </pc:sldLayoutMkLst>
        </pc:sldLayoutChg>
        <pc:sldLayoutChg chg="del">
          <pc:chgData name="Keneth Murillo" userId="15843664f9b3ae17" providerId="LiveId" clId="{3DB9EA9D-73B1-4C39-9C18-555A537C9AE5}" dt="2023-03-06T19:59:25.361" v="99" actId="47"/>
          <pc:sldLayoutMkLst>
            <pc:docMk/>
            <pc:sldMasterMk cId="1881724970" sldId="2147484551"/>
            <pc:sldLayoutMk cId="2689186879" sldId="2147484628"/>
          </pc:sldLayoutMkLst>
        </pc:sldLayoutChg>
      </pc:sldMasterChg>
    </pc:docChg>
  </pc:docChgLst>
  <pc:docChgLst>
    <pc:chgData name="Keneth Murillo" userId="15843664f9b3ae17" providerId="LiveId" clId="{9E6E89FC-AF09-451D-824C-EB98DDEE47D6}"/>
    <pc:docChg chg="undo custSel addSld delSld modSld modSection">
      <pc:chgData name="Keneth Murillo" userId="15843664f9b3ae17" providerId="LiveId" clId="{9E6E89FC-AF09-451D-824C-EB98DDEE47D6}" dt="2023-03-22T19:38:54.108" v="101" actId="47"/>
      <pc:docMkLst>
        <pc:docMk/>
      </pc:docMkLst>
      <pc:sldChg chg="del">
        <pc:chgData name="Keneth Murillo" userId="15843664f9b3ae17" providerId="LiveId" clId="{9E6E89FC-AF09-451D-824C-EB98DDEE47D6}" dt="2023-03-22T19:38:54.108" v="101" actId="47"/>
        <pc:sldMkLst>
          <pc:docMk/>
          <pc:sldMk cId="0" sldId="257"/>
        </pc:sldMkLst>
      </pc:sldChg>
      <pc:sldChg chg="del">
        <pc:chgData name="Keneth Murillo" userId="15843664f9b3ae17" providerId="LiveId" clId="{9E6E89FC-AF09-451D-824C-EB98DDEE47D6}" dt="2023-03-22T19:38:54.108" v="101" actId="47"/>
        <pc:sldMkLst>
          <pc:docMk/>
          <pc:sldMk cId="0" sldId="258"/>
        </pc:sldMkLst>
      </pc:sldChg>
      <pc:sldChg chg="add">
        <pc:chgData name="Keneth Murillo" userId="15843664f9b3ae17" providerId="LiveId" clId="{9E6E89FC-AF09-451D-824C-EB98DDEE47D6}" dt="2023-03-20T19:45:04.218" v="0"/>
        <pc:sldMkLst>
          <pc:docMk/>
          <pc:sldMk cId="0" sldId="260"/>
        </pc:sldMkLst>
      </pc:sldChg>
      <pc:sldChg chg="add">
        <pc:chgData name="Keneth Murillo" userId="15843664f9b3ae17" providerId="LiveId" clId="{9E6E89FC-AF09-451D-824C-EB98DDEE47D6}" dt="2023-03-20T19:45:04.218" v="0"/>
        <pc:sldMkLst>
          <pc:docMk/>
          <pc:sldMk cId="0" sldId="261"/>
        </pc:sldMkLst>
      </pc:sldChg>
      <pc:sldChg chg="add">
        <pc:chgData name="Keneth Murillo" userId="15843664f9b3ae17" providerId="LiveId" clId="{9E6E89FC-AF09-451D-824C-EB98DDEE47D6}" dt="2023-03-20T19:45:04.218" v="0"/>
        <pc:sldMkLst>
          <pc:docMk/>
          <pc:sldMk cId="0" sldId="262"/>
        </pc:sldMkLst>
      </pc:sldChg>
      <pc:sldChg chg="del">
        <pc:chgData name="Keneth Murillo" userId="15843664f9b3ae17" providerId="LiveId" clId="{9E6E89FC-AF09-451D-824C-EB98DDEE47D6}" dt="2023-03-22T19:38:54.108" v="101" actId="47"/>
        <pc:sldMkLst>
          <pc:docMk/>
          <pc:sldMk cId="0" sldId="263"/>
        </pc:sldMkLst>
      </pc:sldChg>
      <pc:sldChg chg="del">
        <pc:chgData name="Keneth Murillo" userId="15843664f9b3ae17" providerId="LiveId" clId="{9E6E89FC-AF09-451D-824C-EB98DDEE47D6}" dt="2023-03-22T19:38:54.108" v="101" actId="47"/>
        <pc:sldMkLst>
          <pc:docMk/>
          <pc:sldMk cId="0" sldId="264"/>
        </pc:sldMkLst>
      </pc:sldChg>
      <pc:sldChg chg="del">
        <pc:chgData name="Keneth Murillo" userId="15843664f9b3ae17" providerId="LiveId" clId="{9E6E89FC-AF09-451D-824C-EB98DDEE47D6}" dt="2023-03-22T19:38:54.108" v="101" actId="47"/>
        <pc:sldMkLst>
          <pc:docMk/>
          <pc:sldMk cId="960826277" sldId="265"/>
        </pc:sldMkLst>
      </pc:sldChg>
      <pc:sldChg chg="del">
        <pc:chgData name="Keneth Murillo" userId="15843664f9b3ae17" providerId="LiveId" clId="{9E6E89FC-AF09-451D-824C-EB98DDEE47D6}" dt="2023-03-22T19:38:54.108" v="101" actId="47"/>
        <pc:sldMkLst>
          <pc:docMk/>
          <pc:sldMk cId="0" sldId="266"/>
        </pc:sldMkLst>
      </pc:sldChg>
      <pc:sldChg chg="del">
        <pc:chgData name="Keneth Murillo" userId="15843664f9b3ae17" providerId="LiveId" clId="{9E6E89FC-AF09-451D-824C-EB98DDEE47D6}" dt="2023-03-22T19:38:54.108" v="101" actId="47"/>
        <pc:sldMkLst>
          <pc:docMk/>
          <pc:sldMk cId="0" sldId="267"/>
        </pc:sldMkLst>
      </pc:sldChg>
      <pc:sldChg chg="del">
        <pc:chgData name="Keneth Murillo" userId="15843664f9b3ae17" providerId="LiveId" clId="{9E6E89FC-AF09-451D-824C-EB98DDEE47D6}" dt="2023-03-22T19:38:54.108" v="101" actId="47"/>
        <pc:sldMkLst>
          <pc:docMk/>
          <pc:sldMk cId="0" sldId="268"/>
        </pc:sldMkLst>
      </pc:sldChg>
      <pc:sldChg chg="del">
        <pc:chgData name="Keneth Murillo" userId="15843664f9b3ae17" providerId="LiveId" clId="{9E6E89FC-AF09-451D-824C-EB98DDEE47D6}" dt="2023-03-22T19:38:54.108" v="101" actId="47"/>
        <pc:sldMkLst>
          <pc:docMk/>
          <pc:sldMk cId="2270569693" sldId="269"/>
        </pc:sldMkLst>
      </pc:sldChg>
      <pc:sldChg chg="del">
        <pc:chgData name="Keneth Murillo" userId="15843664f9b3ae17" providerId="LiveId" clId="{9E6E89FC-AF09-451D-824C-EB98DDEE47D6}" dt="2023-03-22T19:38:54.108" v="101" actId="47"/>
        <pc:sldMkLst>
          <pc:docMk/>
          <pc:sldMk cId="1446776457" sldId="270"/>
        </pc:sldMkLst>
      </pc:sldChg>
      <pc:sldChg chg="add">
        <pc:chgData name="Keneth Murillo" userId="15843664f9b3ae17" providerId="LiveId" clId="{9E6E89FC-AF09-451D-824C-EB98DDEE47D6}" dt="2023-03-20T19:45:04.218" v="0"/>
        <pc:sldMkLst>
          <pc:docMk/>
          <pc:sldMk cId="0" sldId="271"/>
        </pc:sldMkLst>
      </pc:sldChg>
      <pc:sldChg chg="del">
        <pc:chgData name="Keneth Murillo" userId="15843664f9b3ae17" providerId="LiveId" clId="{9E6E89FC-AF09-451D-824C-EB98DDEE47D6}" dt="2023-03-22T19:38:54.108" v="101" actId="47"/>
        <pc:sldMkLst>
          <pc:docMk/>
          <pc:sldMk cId="2710338111" sldId="272"/>
        </pc:sldMkLst>
      </pc:sldChg>
      <pc:sldChg chg="del">
        <pc:chgData name="Keneth Murillo" userId="15843664f9b3ae17" providerId="LiveId" clId="{9E6E89FC-AF09-451D-824C-EB98DDEE47D6}" dt="2023-03-22T19:38:54.108" v="101" actId="47"/>
        <pc:sldMkLst>
          <pc:docMk/>
          <pc:sldMk cId="2257617387" sldId="273"/>
        </pc:sldMkLst>
      </pc:sldChg>
      <pc:sldChg chg="del">
        <pc:chgData name="Keneth Murillo" userId="15843664f9b3ae17" providerId="LiveId" clId="{9E6E89FC-AF09-451D-824C-EB98DDEE47D6}" dt="2023-03-22T19:38:54.108" v="101" actId="47"/>
        <pc:sldMkLst>
          <pc:docMk/>
          <pc:sldMk cId="3027409056" sldId="274"/>
        </pc:sldMkLst>
      </pc:sldChg>
      <pc:sldChg chg="add">
        <pc:chgData name="Keneth Murillo" userId="15843664f9b3ae17" providerId="LiveId" clId="{9E6E89FC-AF09-451D-824C-EB98DDEE47D6}" dt="2023-03-20T19:45:04.218" v="0"/>
        <pc:sldMkLst>
          <pc:docMk/>
          <pc:sldMk cId="0" sldId="275"/>
        </pc:sldMkLst>
      </pc:sldChg>
      <pc:sldChg chg="add">
        <pc:chgData name="Keneth Murillo" userId="15843664f9b3ae17" providerId="LiveId" clId="{9E6E89FC-AF09-451D-824C-EB98DDEE47D6}" dt="2023-03-20T19:45:04.218" v="0"/>
        <pc:sldMkLst>
          <pc:docMk/>
          <pc:sldMk cId="0" sldId="276"/>
        </pc:sldMkLst>
      </pc:sldChg>
      <pc:sldChg chg="add">
        <pc:chgData name="Keneth Murillo" userId="15843664f9b3ae17" providerId="LiveId" clId="{9E6E89FC-AF09-451D-824C-EB98DDEE47D6}" dt="2023-03-20T19:45:04.218" v="0"/>
        <pc:sldMkLst>
          <pc:docMk/>
          <pc:sldMk cId="0" sldId="277"/>
        </pc:sldMkLst>
      </pc:sldChg>
      <pc:sldChg chg="del">
        <pc:chgData name="Keneth Murillo" userId="15843664f9b3ae17" providerId="LiveId" clId="{9E6E89FC-AF09-451D-824C-EB98DDEE47D6}" dt="2023-03-22T19:38:54.108" v="101" actId="47"/>
        <pc:sldMkLst>
          <pc:docMk/>
          <pc:sldMk cId="0" sldId="278"/>
        </pc:sldMkLst>
      </pc:sldChg>
      <pc:sldChg chg="del">
        <pc:chgData name="Keneth Murillo" userId="15843664f9b3ae17" providerId="LiveId" clId="{9E6E89FC-AF09-451D-824C-EB98DDEE47D6}" dt="2023-03-22T19:38:54.108" v="101" actId="47"/>
        <pc:sldMkLst>
          <pc:docMk/>
          <pc:sldMk cId="0" sldId="279"/>
        </pc:sldMkLst>
      </pc:sldChg>
      <pc:sldChg chg="del">
        <pc:chgData name="Keneth Murillo" userId="15843664f9b3ae17" providerId="LiveId" clId="{9E6E89FC-AF09-451D-824C-EB98DDEE47D6}" dt="2023-03-22T19:38:54.108" v="101" actId="47"/>
        <pc:sldMkLst>
          <pc:docMk/>
          <pc:sldMk cId="0" sldId="280"/>
        </pc:sldMkLst>
      </pc:sldChg>
      <pc:sldChg chg="add">
        <pc:chgData name="Keneth Murillo" userId="15843664f9b3ae17" providerId="LiveId" clId="{9E6E89FC-AF09-451D-824C-EB98DDEE47D6}" dt="2023-03-20T19:45:04.218" v="0"/>
        <pc:sldMkLst>
          <pc:docMk/>
          <pc:sldMk cId="0" sldId="281"/>
        </pc:sldMkLst>
      </pc:sldChg>
      <pc:sldChg chg="del">
        <pc:chgData name="Keneth Murillo" userId="15843664f9b3ae17" providerId="LiveId" clId="{9E6E89FC-AF09-451D-824C-EB98DDEE47D6}" dt="2023-03-22T19:38:54.108" v="101" actId="47"/>
        <pc:sldMkLst>
          <pc:docMk/>
          <pc:sldMk cId="0" sldId="282"/>
        </pc:sldMkLst>
      </pc:sldChg>
      <pc:sldChg chg="add">
        <pc:chgData name="Keneth Murillo" userId="15843664f9b3ae17" providerId="LiveId" clId="{9E6E89FC-AF09-451D-824C-EB98DDEE47D6}" dt="2023-03-20T19:45:04.218" v="0"/>
        <pc:sldMkLst>
          <pc:docMk/>
          <pc:sldMk cId="0" sldId="283"/>
        </pc:sldMkLst>
      </pc:sldChg>
      <pc:sldChg chg="del">
        <pc:chgData name="Keneth Murillo" userId="15843664f9b3ae17" providerId="LiveId" clId="{9E6E89FC-AF09-451D-824C-EB98DDEE47D6}" dt="2023-03-22T19:38:54.108" v="101" actId="47"/>
        <pc:sldMkLst>
          <pc:docMk/>
          <pc:sldMk cId="0" sldId="284"/>
        </pc:sldMkLst>
      </pc:sldChg>
      <pc:sldChg chg="add">
        <pc:chgData name="Keneth Murillo" userId="15843664f9b3ae17" providerId="LiveId" clId="{9E6E89FC-AF09-451D-824C-EB98DDEE47D6}" dt="2023-03-20T19:45:04.218" v="0"/>
        <pc:sldMkLst>
          <pc:docMk/>
          <pc:sldMk cId="0" sldId="285"/>
        </pc:sldMkLst>
      </pc:sldChg>
      <pc:sldChg chg="del">
        <pc:chgData name="Keneth Murillo" userId="15843664f9b3ae17" providerId="LiveId" clId="{9E6E89FC-AF09-451D-824C-EB98DDEE47D6}" dt="2023-03-22T19:38:54.108" v="101" actId="47"/>
        <pc:sldMkLst>
          <pc:docMk/>
          <pc:sldMk cId="0" sldId="286"/>
        </pc:sldMkLst>
      </pc:sldChg>
      <pc:sldChg chg="del">
        <pc:chgData name="Keneth Murillo" userId="15843664f9b3ae17" providerId="LiveId" clId="{9E6E89FC-AF09-451D-824C-EB98DDEE47D6}" dt="2023-03-22T19:38:54.108" v="101" actId="47"/>
        <pc:sldMkLst>
          <pc:docMk/>
          <pc:sldMk cId="0" sldId="287"/>
        </pc:sldMkLst>
      </pc:sldChg>
      <pc:sldChg chg="del">
        <pc:chgData name="Keneth Murillo" userId="15843664f9b3ae17" providerId="LiveId" clId="{9E6E89FC-AF09-451D-824C-EB98DDEE47D6}" dt="2023-03-22T19:38:54.108" v="101" actId="47"/>
        <pc:sldMkLst>
          <pc:docMk/>
          <pc:sldMk cId="0" sldId="288"/>
        </pc:sldMkLst>
      </pc:sldChg>
      <pc:sldChg chg="modSp add mod">
        <pc:chgData name="Keneth Murillo" userId="15843664f9b3ae17" providerId="LiveId" clId="{9E6E89FC-AF09-451D-824C-EB98DDEE47D6}" dt="2023-03-20T22:52:15.974" v="100" actId="1038"/>
        <pc:sldMkLst>
          <pc:docMk/>
          <pc:sldMk cId="0" sldId="289"/>
        </pc:sldMkLst>
        <pc:spChg chg="mod">
          <ac:chgData name="Keneth Murillo" userId="15843664f9b3ae17" providerId="LiveId" clId="{9E6E89FC-AF09-451D-824C-EB98DDEE47D6}" dt="2023-03-20T22:52:15.974" v="100" actId="1038"/>
          <ac:spMkLst>
            <pc:docMk/>
            <pc:sldMk cId="0" sldId="289"/>
            <ac:spMk id="5" creationId="{00000000-0000-0000-0000-000000000000}"/>
          </ac:spMkLst>
        </pc:spChg>
      </pc:sldChg>
      <pc:sldChg chg="add">
        <pc:chgData name="Keneth Murillo" userId="15843664f9b3ae17" providerId="LiveId" clId="{9E6E89FC-AF09-451D-824C-EB98DDEE47D6}" dt="2023-03-20T19:45:04.218" v="0"/>
        <pc:sldMkLst>
          <pc:docMk/>
          <pc:sldMk cId="0" sldId="290"/>
        </pc:sldMkLst>
      </pc:sldChg>
      <pc:sldChg chg="add">
        <pc:chgData name="Keneth Murillo" userId="15843664f9b3ae17" providerId="LiveId" clId="{9E6E89FC-AF09-451D-824C-EB98DDEE47D6}" dt="2023-03-20T19:45:04.218" v="0"/>
        <pc:sldMkLst>
          <pc:docMk/>
          <pc:sldMk cId="0" sldId="291"/>
        </pc:sldMkLst>
      </pc:sldChg>
      <pc:sldChg chg="add">
        <pc:chgData name="Keneth Murillo" userId="15843664f9b3ae17" providerId="LiveId" clId="{9E6E89FC-AF09-451D-824C-EB98DDEE47D6}" dt="2023-03-20T19:45:04.218" v="0"/>
        <pc:sldMkLst>
          <pc:docMk/>
          <pc:sldMk cId="0" sldId="292"/>
        </pc:sldMkLst>
      </pc:sldChg>
      <pc:sldChg chg="add">
        <pc:chgData name="Keneth Murillo" userId="15843664f9b3ae17" providerId="LiveId" clId="{9E6E89FC-AF09-451D-824C-EB98DDEE47D6}" dt="2023-03-20T19:45:04.218" v="0"/>
        <pc:sldMkLst>
          <pc:docMk/>
          <pc:sldMk cId="0" sldId="293"/>
        </pc:sldMkLst>
      </pc:sldChg>
      <pc:sldChg chg="add">
        <pc:chgData name="Keneth Murillo" userId="15843664f9b3ae17" providerId="LiveId" clId="{9E6E89FC-AF09-451D-824C-EB98DDEE47D6}" dt="2023-03-20T19:45:04.218" v="0"/>
        <pc:sldMkLst>
          <pc:docMk/>
          <pc:sldMk cId="0" sldId="294"/>
        </pc:sldMkLst>
      </pc:sldChg>
      <pc:sldChg chg="add">
        <pc:chgData name="Keneth Murillo" userId="15843664f9b3ae17" providerId="LiveId" clId="{9E6E89FC-AF09-451D-824C-EB98DDEE47D6}" dt="2023-03-20T19:45:04.218" v="0"/>
        <pc:sldMkLst>
          <pc:docMk/>
          <pc:sldMk cId="0" sldId="295"/>
        </pc:sldMkLst>
      </pc:sldChg>
      <pc:sldChg chg="add">
        <pc:chgData name="Keneth Murillo" userId="15843664f9b3ae17" providerId="LiveId" clId="{9E6E89FC-AF09-451D-824C-EB98DDEE47D6}" dt="2023-03-20T19:45:04.218" v="0"/>
        <pc:sldMkLst>
          <pc:docMk/>
          <pc:sldMk cId="0" sldId="296"/>
        </pc:sldMkLst>
      </pc:sldChg>
      <pc:sldChg chg="add">
        <pc:chgData name="Keneth Murillo" userId="15843664f9b3ae17" providerId="LiveId" clId="{9E6E89FC-AF09-451D-824C-EB98DDEE47D6}" dt="2023-03-20T19:45:04.218" v="0"/>
        <pc:sldMkLst>
          <pc:docMk/>
          <pc:sldMk cId="0" sldId="297"/>
        </pc:sldMkLst>
      </pc:sldChg>
      <pc:sldChg chg="add">
        <pc:chgData name="Keneth Murillo" userId="15843664f9b3ae17" providerId="LiveId" clId="{9E6E89FC-AF09-451D-824C-EB98DDEE47D6}" dt="2023-03-20T19:45:04.218" v="0"/>
        <pc:sldMkLst>
          <pc:docMk/>
          <pc:sldMk cId="0" sldId="298"/>
        </pc:sldMkLst>
      </pc:sldChg>
      <pc:sldChg chg="del">
        <pc:chgData name="Keneth Murillo" userId="15843664f9b3ae17" providerId="LiveId" clId="{9E6E89FC-AF09-451D-824C-EB98DDEE47D6}" dt="2023-03-22T19:38:54.108" v="101" actId="47"/>
        <pc:sldMkLst>
          <pc:docMk/>
          <pc:sldMk cId="0" sldId="299"/>
        </pc:sldMkLst>
      </pc:sldChg>
      <pc:sldChg chg="del">
        <pc:chgData name="Keneth Murillo" userId="15843664f9b3ae17" providerId="LiveId" clId="{9E6E89FC-AF09-451D-824C-EB98DDEE47D6}" dt="2023-03-22T19:38:54.108" v="101" actId="47"/>
        <pc:sldMkLst>
          <pc:docMk/>
          <pc:sldMk cId="0" sldId="300"/>
        </pc:sldMkLst>
      </pc:sldChg>
      <pc:sldChg chg="add">
        <pc:chgData name="Keneth Murillo" userId="15843664f9b3ae17" providerId="LiveId" clId="{9E6E89FC-AF09-451D-824C-EB98DDEE47D6}" dt="2023-03-20T19:45:04.218" v="0"/>
        <pc:sldMkLst>
          <pc:docMk/>
          <pc:sldMk cId="0" sldId="301"/>
        </pc:sldMkLst>
      </pc:sldChg>
      <pc:sldChg chg="add">
        <pc:chgData name="Keneth Murillo" userId="15843664f9b3ae17" providerId="LiveId" clId="{9E6E89FC-AF09-451D-824C-EB98DDEE47D6}" dt="2023-03-20T19:45:04.218" v="0"/>
        <pc:sldMkLst>
          <pc:docMk/>
          <pc:sldMk cId="0" sldId="302"/>
        </pc:sldMkLst>
      </pc:sldChg>
      <pc:sldChg chg="add">
        <pc:chgData name="Keneth Murillo" userId="15843664f9b3ae17" providerId="LiveId" clId="{9E6E89FC-AF09-451D-824C-EB98DDEE47D6}" dt="2023-03-20T19:45:04.218" v="0"/>
        <pc:sldMkLst>
          <pc:docMk/>
          <pc:sldMk cId="0" sldId="303"/>
        </pc:sldMkLst>
      </pc:sldChg>
      <pc:sldChg chg="addSp delSp modSp add mod modTransition chgLayout">
        <pc:chgData name="Keneth Murillo" userId="15843664f9b3ae17" providerId="LiveId" clId="{9E6E89FC-AF09-451D-824C-EB98DDEE47D6}" dt="2023-03-20T19:46:13.572" v="14" actId="1076"/>
        <pc:sldMkLst>
          <pc:docMk/>
          <pc:sldMk cId="3044631911" sldId="328"/>
        </pc:sldMkLst>
        <pc:spChg chg="mod ord">
          <ac:chgData name="Keneth Murillo" userId="15843664f9b3ae17" providerId="LiveId" clId="{9E6E89FC-AF09-451D-824C-EB98DDEE47D6}" dt="2023-03-20T19:45:42.037" v="11" actId="403"/>
          <ac:spMkLst>
            <pc:docMk/>
            <pc:sldMk cId="3044631911" sldId="328"/>
            <ac:spMk id="3" creationId="{56391784-EEAE-3664-4DE1-9BD68597BE37}"/>
          </ac:spMkLst>
        </pc:spChg>
        <pc:spChg chg="add del mod">
          <ac:chgData name="Keneth Murillo" userId="15843664f9b3ae17" providerId="LiveId" clId="{9E6E89FC-AF09-451D-824C-EB98DDEE47D6}" dt="2023-03-20T19:45:32.990" v="3" actId="26606"/>
          <ac:spMkLst>
            <pc:docMk/>
            <pc:sldMk cId="3044631911" sldId="328"/>
            <ac:spMk id="5" creationId="{1304A7D8-D32B-A157-35D1-2A7FD6075BF8}"/>
          </ac:spMkLst>
        </pc:spChg>
        <pc:spChg chg="add del mod">
          <ac:chgData name="Keneth Murillo" userId="15843664f9b3ae17" providerId="LiveId" clId="{9E6E89FC-AF09-451D-824C-EB98DDEE47D6}" dt="2023-03-20T19:45:37.979" v="6" actId="478"/>
          <ac:spMkLst>
            <pc:docMk/>
            <pc:sldMk cId="3044631911" sldId="328"/>
            <ac:spMk id="9" creationId="{F881F9E3-5310-1610-E3A0-A283FB389A5E}"/>
          </ac:spMkLst>
        </pc:spChg>
        <pc:spChg chg="add del mod">
          <ac:chgData name="Keneth Murillo" userId="15843664f9b3ae17" providerId="LiveId" clId="{9E6E89FC-AF09-451D-824C-EB98DDEE47D6}" dt="2023-03-20T19:45:36.547" v="5" actId="478"/>
          <ac:spMkLst>
            <pc:docMk/>
            <pc:sldMk cId="3044631911" sldId="328"/>
            <ac:spMk id="11" creationId="{65576148-FD1B-8A27-5A7C-66E503000FB7}"/>
          </ac:spMkLst>
        </pc:spChg>
        <pc:picChg chg="add">
          <ac:chgData name="Keneth Murillo" userId="15843664f9b3ae17" providerId="LiveId" clId="{9E6E89FC-AF09-451D-824C-EB98DDEE47D6}" dt="2023-03-20T19:45:32.997" v="4" actId="26606"/>
          <ac:picMkLst>
            <pc:docMk/>
            <pc:sldMk cId="3044631911" sldId="328"/>
            <ac:picMk id="7" creationId="{820B0A6B-B3E8-AC8A-A437-E132C13D3FD0}"/>
          </ac:picMkLst>
        </pc:picChg>
        <pc:picChg chg="add mod">
          <ac:chgData name="Keneth Murillo" userId="15843664f9b3ae17" providerId="LiveId" clId="{9E6E89FC-AF09-451D-824C-EB98DDEE47D6}" dt="2023-03-20T19:46:13.572" v="14" actId="1076"/>
          <ac:picMkLst>
            <pc:docMk/>
            <pc:sldMk cId="3044631911" sldId="328"/>
            <ac:picMk id="1026" creationId="{A608FF1F-3048-D2E5-4B44-E3E8DA8C5478}"/>
          </ac:picMkLst>
        </pc:picChg>
      </pc:sldChg>
      <pc:sldChg chg="del">
        <pc:chgData name="Keneth Murillo" userId="15843664f9b3ae17" providerId="LiveId" clId="{9E6E89FC-AF09-451D-824C-EB98DDEE47D6}" dt="2023-03-22T19:38:54.108" v="101" actId="47"/>
        <pc:sldMkLst>
          <pc:docMk/>
          <pc:sldMk cId="0" sldId="329"/>
        </pc:sldMkLst>
      </pc:sldChg>
      <pc:sldChg chg="del">
        <pc:chgData name="Keneth Murillo" userId="15843664f9b3ae17" providerId="LiveId" clId="{9E6E89FC-AF09-451D-824C-EB98DDEE47D6}" dt="2023-03-22T19:38:54.108" v="101" actId="47"/>
        <pc:sldMkLst>
          <pc:docMk/>
          <pc:sldMk cId="2758902376" sldId="330"/>
        </pc:sldMkLst>
      </pc:sldChg>
      <pc:sldChg chg="del">
        <pc:chgData name="Keneth Murillo" userId="15843664f9b3ae17" providerId="LiveId" clId="{9E6E89FC-AF09-451D-824C-EB98DDEE47D6}" dt="2023-03-22T19:38:54.108" v="101" actId="47"/>
        <pc:sldMkLst>
          <pc:docMk/>
          <pc:sldMk cId="2977778077" sldId="331"/>
        </pc:sldMkLst>
      </pc:sldChg>
      <pc:sldChg chg="del">
        <pc:chgData name="Keneth Murillo" userId="15843664f9b3ae17" providerId="LiveId" clId="{9E6E89FC-AF09-451D-824C-EB98DDEE47D6}" dt="2023-03-22T19:38:54.108" v="101" actId="47"/>
        <pc:sldMkLst>
          <pc:docMk/>
          <pc:sldMk cId="0" sldId="332"/>
        </pc:sldMkLst>
      </pc:sldChg>
      <pc:sldChg chg="del">
        <pc:chgData name="Keneth Murillo" userId="15843664f9b3ae17" providerId="LiveId" clId="{9E6E89FC-AF09-451D-824C-EB98DDEE47D6}" dt="2023-03-22T19:38:54.108" v="101" actId="47"/>
        <pc:sldMkLst>
          <pc:docMk/>
          <pc:sldMk cId="0" sldId="333"/>
        </pc:sldMkLst>
      </pc:sldChg>
      <pc:sldChg chg="del">
        <pc:chgData name="Keneth Murillo" userId="15843664f9b3ae17" providerId="LiveId" clId="{9E6E89FC-AF09-451D-824C-EB98DDEE47D6}" dt="2023-03-22T19:38:54.108" v="101" actId="47"/>
        <pc:sldMkLst>
          <pc:docMk/>
          <pc:sldMk cId="0" sldId="334"/>
        </pc:sldMkLst>
      </pc:sldChg>
      <pc:sldChg chg="del">
        <pc:chgData name="Keneth Murillo" userId="15843664f9b3ae17" providerId="LiveId" clId="{9E6E89FC-AF09-451D-824C-EB98DDEE47D6}" dt="2023-03-22T19:38:54.108" v="101" actId="47"/>
        <pc:sldMkLst>
          <pc:docMk/>
          <pc:sldMk cId="0" sldId="336"/>
        </pc:sldMkLst>
      </pc:sldChg>
      <pc:sldChg chg="del">
        <pc:chgData name="Keneth Murillo" userId="15843664f9b3ae17" providerId="LiveId" clId="{9E6E89FC-AF09-451D-824C-EB98DDEE47D6}" dt="2023-03-22T19:38:54.108" v="101" actId="47"/>
        <pc:sldMkLst>
          <pc:docMk/>
          <pc:sldMk cId="0" sldId="337"/>
        </pc:sldMkLst>
      </pc:sldChg>
      <pc:sldChg chg="del">
        <pc:chgData name="Keneth Murillo" userId="15843664f9b3ae17" providerId="LiveId" clId="{9E6E89FC-AF09-451D-824C-EB98DDEE47D6}" dt="2023-03-22T19:38:54.108" v="101" actId="47"/>
        <pc:sldMkLst>
          <pc:docMk/>
          <pc:sldMk cId="0" sldId="338"/>
        </pc:sldMkLst>
      </pc:sldChg>
      <pc:sldChg chg="del">
        <pc:chgData name="Keneth Murillo" userId="15843664f9b3ae17" providerId="LiveId" clId="{9E6E89FC-AF09-451D-824C-EB98DDEE47D6}" dt="2023-03-22T19:38:54.108" v="101" actId="47"/>
        <pc:sldMkLst>
          <pc:docMk/>
          <pc:sldMk cId="0" sldId="339"/>
        </pc:sldMkLst>
      </pc:sldChg>
      <pc:sldChg chg="del">
        <pc:chgData name="Keneth Murillo" userId="15843664f9b3ae17" providerId="LiveId" clId="{9E6E89FC-AF09-451D-824C-EB98DDEE47D6}" dt="2023-03-22T19:38:54.108" v="101" actId="47"/>
        <pc:sldMkLst>
          <pc:docMk/>
          <pc:sldMk cId="0" sldId="340"/>
        </pc:sldMkLst>
      </pc:sldChg>
      <pc:sldChg chg="del">
        <pc:chgData name="Keneth Murillo" userId="15843664f9b3ae17" providerId="LiveId" clId="{9E6E89FC-AF09-451D-824C-EB98DDEE47D6}" dt="2023-03-22T19:38:54.108" v="101" actId="47"/>
        <pc:sldMkLst>
          <pc:docMk/>
          <pc:sldMk cId="0" sldId="341"/>
        </pc:sldMkLst>
      </pc:sldChg>
      <pc:sldChg chg="del">
        <pc:chgData name="Keneth Murillo" userId="15843664f9b3ae17" providerId="LiveId" clId="{9E6E89FC-AF09-451D-824C-EB98DDEE47D6}" dt="2023-03-22T19:38:54.108" v="101" actId="47"/>
        <pc:sldMkLst>
          <pc:docMk/>
          <pc:sldMk cId="0" sldId="342"/>
        </pc:sldMkLst>
      </pc:sldChg>
      <pc:sldChg chg="del">
        <pc:chgData name="Keneth Murillo" userId="15843664f9b3ae17" providerId="LiveId" clId="{9E6E89FC-AF09-451D-824C-EB98DDEE47D6}" dt="2023-03-22T19:38:54.108" v="101" actId="47"/>
        <pc:sldMkLst>
          <pc:docMk/>
          <pc:sldMk cId="0" sldId="343"/>
        </pc:sldMkLst>
      </pc:sldChg>
      <pc:sldChg chg="del">
        <pc:chgData name="Keneth Murillo" userId="15843664f9b3ae17" providerId="LiveId" clId="{9E6E89FC-AF09-451D-824C-EB98DDEE47D6}" dt="2023-03-22T19:38:54.108" v="101" actId="47"/>
        <pc:sldMkLst>
          <pc:docMk/>
          <pc:sldMk cId="0" sldId="344"/>
        </pc:sldMkLst>
      </pc:sldChg>
      <pc:sldChg chg="del">
        <pc:chgData name="Keneth Murillo" userId="15843664f9b3ae17" providerId="LiveId" clId="{9E6E89FC-AF09-451D-824C-EB98DDEE47D6}" dt="2023-03-22T19:38:54.108" v="101" actId="47"/>
        <pc:sldMkLst>
          <pc:docMk/>
          <pc:sldMk cId="883874882" sldId="345"/>
        </pc:sldMkLst>
      </pc:sldChg>
      <pc:sldChg chg="add">
        <pc:chgData name="Keneth Murillo" userId="15843664f9b3ae17" providerId="LiveId" clId="{9E6E89FC-AF09-451D-824C-EB98DDEE47D6}" dt="2023-03-20T19:45:04.218" v="0"/>
        <pc:sldMkLst>
          <pc:docMk/>
          <pc:sldMk cId="0" sldId="346"/>
        </pc:sldMkLst>
      </pc:sldChg>
      <pc:sldChg chg="modSp add">
        <pc:chgData name="Keneth Murillo" userId="15843664f9b3ae17" providerId="LiveId" clId="{9E6E89FC-AF09-451D-824C-EB98DDEE47D6}" dt="2023-03-20T19:45:04.218" v="0"/>
        <pc:sldMkLst>
          <pc:docMk/>
          <pc:sldMk cId="0" sldId="347"/>
        </pc:sldMkLst>
        <pc:spChg chg="mod">
          <ac:chgData name="Keneth Murillo" userId="15843664f9b3ae17" providerId="LiveId" clId="{9E6E89FC-AF09-451D-824C-EB98DDEE47D6}" dt="2023-03-20T19:45:04.218" v="0"/>
          <ac:spMkLst>
            <pc:docMk/>
            <pc:sldMk cId="0" sldId="347"/>
            <ac:spMk id="4" creationId="{00000000-0000-0000-0000-000000000000}"/>
          </ac:spMkLst>
        </pc:spChg>
      </pc:sldChg>
      <pc:sldChg chg="modSp add">
        <pc:chgData name="Keneth Murillo" userId="15843664f9b3ae17" providerId="LiveId" clId="{9E6E89FC-AF09-451D-824C-EB98DDEE47D6}" dt="2023-03-20T19:45:04.218" v="0"/>
        <pc:sldMkLst>
          <pc:docMk/>
          <pc:sldMk cId="0" sldId="356"/>
        </pc:sldMkLst>
        <pc:spChg chg="mod">
          <ac:chgData name="Keneth Murillo" userId="15843664f9b3ae17" providerId="LiveId" clId="{9E6E89FC-AF09-451D-824C-EB98DDEE47D6}" dt="2023-03-20T19:45:04.218" v="0"/>
          <ac:spMkLst>
            <pc:docMk/>
            <pc:sldMk cId="0" sldId="356"/>
            <ac:spMk id="4" creationId="{00000000-0000-0000-0000-000000000000}"/>
          </ac:spMkLst>
        </pc:spChg>
      </pc:sldChg>
      <pc:sldChg chg="add">
        <pc:chgData name="Keneth Murillo" userId="15843664f9b3ae17" providerId="LiveId" clId="{9E6E89FC-AF09-451D-824C-EB98DDEE47D6}" dt="2023-03-20T19:45:04.218" v="0"/>
        <pc:sldMkLst>
          <pc:docMk/>
          <pc:sldMk cId="0" sldId="358"/>
        </pc:sldMkLst>
      </pc:sldChg>
      <pc:sldChg chg="add">
        <pc:chgData name="Keneth Murillo" userId="15843664f9b3ae17" providerId="LiveId" clId="{9E6E89FC-AF09-451D-824C-EB98DDEE47D6}" dt="2023-03-20T19:45:04.218" v="0"/>
        <pc:sldMkLst>
          <pc:docMk/>
          <pc:sldMk cId="0" sldId="359"/>
        </pc:sldMkLst>
      </pc:sldChg>
      <pc:sldChg chg="add">
        <pc:chgData name="Keneth Murillo" userId="15843664f9b3ae17" providerId="LiveId" clId="{9E6E89FC-AF09-451D-824C-EB98DDEE47D6}" dt="2023-03-20T19:45:04.218" v="0"/>
        <pc:sldMkLst>
          <pc:docMk/>
          <pc:sldMk cId="0" sldId="361"/>
        </pc:sldMkLst>
      </pc:sldChg>
      <pc:sldChg chg="add">
        <pc:chgData name="Keneth Murillo" userId="15843664f9b3ae17" providerId="LiveId" clId="{9E6E89FC-AF09-451D-824C-EB98DDEE47D6}" dt="2023-03-20T19:45:04.218" v="0"/>
        <pc:sldMkLst>
          <pc:docMk/>
          <pc:sldMk cId="0" sldId="367"/>
        </pc:sldMkLst>
      </pc:sldChg>
      <pc:sldChg chg="add">
        <pc:chgData name="Keneth Murillo" userId="15843664f9b3ae17" providerId="LiveId" clId="{9E6E89FC-AF09-451D-824C-EB98DDEE47D6}" dt="2023-03-20T19:45:04.218" v="0"/>
        <pc:sldMkLst>
          <pc:docMk/>
          <pc:sldMk cId="0" sldId="369"/>
        </pc:sldMkLst>
      </pc:sldChg>
      <pc:sldChg chg="add">
        <pc:chgData name="Keneth Murillo" userId="15843664f9b3ae17" providerId="LiveId" clId="{9E6E89FC-AF09-451D-824C-EB98DDEE47D6}" dt="2023-03-20T19:45:04.218" v="0"/>
        <pc:sldMkLst>
          <pc:docMk/>
          <pc:sldMk cId="0" sldId="370"/>
        </pc:sldMkLst>
      </pc:sldChg>
      <pc:sldChg chg="add">
        <pc:chgData name="Keneth Murillo" userId="15843664f9b3ae17" providerId="LiveId" clId="{9E6E89FC-AF09-451D-824C-EB98DDEE47D6}" dt="2023-03-20T19:45:04.218" v="0"/>
        <pc:sldMkLst>
          <pc:docMk/>
          <pc:sldMk cId="0" sldId="371"/>
        </pc:sldMkLst>
      </pc:sldChg>
      <pc:sldChg chg="modSp add">
        <pc:chgData name="Keneth Murillo" userId="15843664f9b3ae17" providerId="LiveId" clId="{9E6E89FC-AF09-451D-824C-EB98DDEE47D6}" dt="2023-03-20T19:45:04.218" v="0"/>
        <pc:sldMkLst>
          <pc:docMk/>
          <pc:sldMk cId="0" sldId="372"/>
        </pc:sldMkLst>
        <pc:spChg chg="mod">
          <ac:chgData name="Keneth Murillo" userId="15843664f9b3ae17" providerId="LiveId" clId="{9E6E89FC-AF09-451D-824C-EB98DDEE47D6}" dt="2023-03-20T19:45:04.218" v="0"/>
          <ac:spMkLst>
            <pc:docMk/>
            <pc:sldMk cId="0" sldId="372"/>
            <ac:spMk id="4" creationId="{00000000-0000-0000-0000-000000000000}"/>
          </ac:spMkLst>
        </pc:spChg>
      </pc:sldChg>
      <pc:sldChg chg="add">
        <pc:chgData name="Keneth Murillo" userId="15843664f9b3ae17" providerId="LiveId" clId="{9E6E89FC-AF09-451D-824C-EB98DDEE47D6}" dt="2023-03-20T19:45:04.218" v="0"/>
        <pc:sldMkLst>
          <pc:docMk/>
          <pc:sldMk cId="0" sldId="374"/>
        </pc:sldMkLst>
      </pc:sldChg>
      <pc:sldChg chg="add">
        <pc:chgData name="Keneth Murillo" userId="15843664f9b3ae17" providerId="LiveId" clId="{9E6E89FC-AF09-451D-824C-EB98DDEE47D6}" dt="2023-03-20T19:45:04.218" v="0"/>
        <pc:sldMkLst>
          <pc:docMk/>
          <pc:sldMk cId="0" sldId="375"/>
        </pc:sldMkLst>
      </pc:sldChg>
      <pc:sldChg chg="add">
        <pc:chgData name="Keneth Murillo" userId="15843664f9b3ae17" providerId="LiveId" clId="{9E6E89FC-AF09-451D-824C-EB98DDEE47D6}" dt="2023-03-20T19:45:04.218" v="0"/>
        <pc:sldMkLst>
          <pc:docMk/>
          <pc:sldMk cId="0" sldId="376"/>
        </pc:sldMkLst>
      </pc:sldChg>
      <pc:sldChg chg="add">
        <pc:chgData name="Keneth Murillo" userId="15843664f9b3ae17" providerId="LiveId" clId="{9E6E89FC-AF09-451D-824C-EB98DDEE47D6}" dt="2023-03-20T19:45:04.218" v="0"/>
        <pc:sldMkLst>
          <pc:docMk/>
          <pc:sldMk cId="0" sldId="377"/>
        </pc:sldMkLst>
      </pc:sldChg>
      <pc:sldChg chg="add">
        <pc:chgData name="Keneth Murillo" userId="15843664f9b3ae17" providerId="LiveId" clId="{9E6E89FC-AF09-451D-824C-EB98DDEE47D6}" dt="2023-03-20T19:45:04.218" v="0"/>
        <pc:sldMkLst>
          <pc:docMk/>
          <pc:sldMk cId="0" sldId="378"/>
        </pc:sldMkLst>
      </pc:sldChg>
      <pc:sldChg chg="add">
        <pc:chgData name="Keneth Murillo" userId="15843664f9b3ae17" providerId="LiveId" clId="{9E6E89FC-AF09-451D-824C-EB98DDEE47D6}" dt="2023-03-20T19:45:04.218" v="0"/>
        <pc:sldMkLst>
          <pc:docMk/>
          <pc:sldMk cId="0" sldId="379"/>
        </pc:sldMkLst>
      </pc:sldChg>
      <pc:sldChg chg="add">
        <pc:chgData name="Keneth Murillo" userId="15843664f9b3ae17" providerId="LiveId" clId="{9E6E89FC-AF09-451D-824C-EB98DDEE47D6}" dt="2023-03-20T19:45:04.218" v="0"/>
        <pc:sldMkLst>
          <pc:docMk/>
          <pc:sldMk cId="0" sldId="381"/>
        </pc:sldMkLst>
      </pc:sldChg>
      <pc:sldChg chg="add">
        <pc:chgData name="Keneth Murillo" userId="15843664f9b3ae17" providerId="LiveId" clId="{9E6E89FC-AF09-451D-824C-EB98DDEE47D6}" dt="2023-03-20T19:45:04.218" v="0"/>
        <pc:sldMkLst>
          <pc:docMk/>
          <pc:sldMk cId="0" sldId="382"/>
        </pc:sldMkLst>
      </pc:sldChg>
      <pc:sldChg chg="add">
        <pc:chgData name="Keneth Murillo" userId="15843664f9b3ae17" providerId="LiveId" clId="{9E6E89FC-AF09-451D-824C-EB98DDEE47D6}" dt="2023-03-20T19:45:04.218" v="0"/>
        <pc:sldMkLst>
          <pc:docMk/>
          <pc:sldMk cId="3891893569" sldId="384"/>
        </pc:sldMkLst>
      </pc:sldChg>
      <pc:sldChg chg="modSp mod">
        <pc:chgData name="Keneth Murillo" userId="15843664f9b3ae17" providerId="LiveId" clId="{9E6E89FC-AF09-451D-824C-EB98DDEE47D6}" dt="2023-03-20T19:54:28.401" v="44" actId="20577"/>
        <pc:sldMkLst>
          <pc:docMk/>
          <pc:sldMk cId="1829298035" sldId="4749"/>
        </pc:sldMkLst>
        <pc:spChg chg="mod">
          <ac:chgData name="Keneth Murillo" userId="15843664f9b3ae17" providerId="LiveId" clId="{9E6E89FC-AF09-451D-824C-EB98DDEE47D6}" dt="2023-03-20T19:54:28.401" v="44" actId="20577"/>
          <ac:spMkLst>
            <pc:docMk/>
            <pc:sldMk cId="1829298035" sldId="4749"/>
            <ac:spMk id="3" creationId="{F4F7BEDB-A91D-4815-8C97-8D89C0FC44F7}"/>
          </ac:spMkLst>
        </pc:spChg>
      </pc:sldChg>
      <pc:sldChg chg="del">
        <pc:chgData name="Keneth Murillo" userId="15843664f9b3ae17" providerId="LiveId" clId="{9E6E89FC-AF09-451D-824C-EB98DDEE47D6}" dt="2023-03-22T19:38:54.108" v="101" actId="47"/>
        <pc:sldMkLst>
          <pc:docMk/>
          <pc:sldMk cId="0" sldId="4750"/>
        </pc:sldMkLst>
      </pc:sldChg>
      <pc:sldChg chg="del">
        <pc:chgData name="Keneth Murillo" userId="15843664f9b3ae17" providerId="LiveId" clId="{9E6E89FC-AF09-451D-824C-EB98DDEE47D6}" dt="2023-03-22T19:38:54.108" v="101" actId="47"/>
        <pc:sldMkLst>
          <pc:docMk/>
          <pc:sldMk cId="222064616" sldId="4751"/>
        </pc:sldMkLst>
      </pc:sldChg>
      <pc:sldChg chg="addSp delSp modSp add mod modTransition modClrScheme chgLayout">
        <pc:chgData name="Keneth Murillo" userId="15843664f9b3ae17" providerId="LiveId" clId="{9E6E89FC-AF09-451D-824C-EB98DDEE47D6}" dt="2023-03-20T19:53:57.252" v="22" actId="26606"/>
        <pc:sldMkLst>
          <pc:docMk/>
          <pc:sldMk cId="0" sldId="4752"/>
        </pc:sldMkLst>
        <pc:spChg chg="mod ord">
          <ac:chgData name="Keneth Murillo" userId="15843664f9b3ae17" providerId="LiveId" clId="{9E6E89FC-AF09-451D-824C-EB98DDEE47D6}" dt="2023-03-20T19:53:57.252" v="22" actId="26606"/>
          <ac:spMkLst>
            <pc:docMk/>
            <pc:sldMk cId="0" sldId="4752"/>
            <ac:spMk id="2" creationId="{00000000-0000-0000-0000-000000000000}"/>
          </ac:spMkLst>
        </pc:spChg>
        <pc:spChg chg="mod ord">
          <ac:chgData name="Keneth Murillo" userId="15843664f9b3ae17" providerId="LiveId" clId="{9E6E89FC-AF09-451D-824C-EB98DDEE47D6}" dt="2023-03-20T19:53:57.252" v="22" actId="26606"/>
          <ac:spMkLst>
            <pc:docMk/>
            <pc:sldMk cId="0" sldId="4752"/>
            <ac:spMk id="3" creationId="{00000000-0000-0000-0000-000000000000}"/>
          </ac:spMkLst>
        </pc:spChg>
        <pc:spChg chg="add del mod ord">
          <ac:chgData name="Keneth Murillo" userId="15843664f9b3ae17" providerId="LiveId" clId="{9E6E89FC-AF09-451D-824C-EB98DDEE47D6}" dt="2023-03-20T19:53:57.252" v="22" actId="26606"/>
          <ac:spMkLst>
            <pc:docMk/>
            <pc:sldMk cId="0" sldId="4752"/>
            <ac:spMk id="4" creationId="{EC794E46-95F5-9926-7CF0-F4101A03D835}"/>
          </ac:spMkLst>
        </pc:spChg>
      </pc:sldChg>
      <pc:sldChg chg="modSp add mod modTransition chgLayout">
        <pc:chgData name="Keneth Murillo" userId="15843664f9b3ae17" providerId="LiveId" clId="{9E6E89FC-AF09-451D-824C-EB98DDEE47D6}" dt="2023-03-20T19:54:10.724" v="24" actId="26606"/>
        <pc:sldMkLst>
          <pc:docMk/>
          <pc:sldMk cId="0" sldId="4753"/>
        </pc:sldMkLst>
        <pc:spChg chg="mod ord">
          <ac:chgData name="Keneth Murillo" userId="15843664f9b3ae17" providerId="LiveId" clId="{9E6E89FC-AF09-451D-824C-EB98DDEE47D6}" dt="2023-03-20T19:54:10.724" v="24" actId="26606"/>
          <ac:spMkLst>
            <pc:docMk/>
            <pc:sldMk cId="0" sldId="4753"/>
            <ac:spMk id="2" creationId="{00000000-0000-0000-0000-000000000000}"/>
          </ac:spMkLst>
        </pc:spChg>
        <pc:spChg chg="mod ord">
          <ac:chgData name="Keneth Murillo" userId="15843664f9b3ae17" providerId="LiveId" clId="{9E6E89FC-AF09-451D-824C-EB98DDEE47D6}" dt="2023-03-20T19:54:10.724" v="24" actId="26606"/>
          <ac:spMkLst>
            <pc:docMk/>
            <pc:sldMk cId="0" sldId="4753"/>
            <ac:spMk id="3" creationId="{00000000-0000-0000-0000-000000000000}"/>
          </ac:spMkLst>
        </pc:spChg>
      </pc:sldChg>
      <pc:sldChg chg="add">
        <pc:chgData name="Keneth Murillo" userId="15843664f9b3ae17" providerId="LiveId" clId="{9E6E89FC-AF09-451D-824C-EB98DDEE47D6}" dt="2023-03-20T19:45:04.218" v="0"/>
        <pc:sldMkLst>
          <pc:docMk/>
          <pc:sldMk cId="0" sldId="4754"/>
        </pc:sldMkLst>
      </pc:sldChg>
      <pc:sldChg chg="add">
        <pc:chgData name="Keneth Murillo" userId="15843664f9b3ae17" providerId="LiveId" clId="{9E6E89FC-AF09-451D-824C-EB98DDEE47D6}" dt="2023-03-20T19:45:04.218" v="0"/>
        <pc:sldMkLst>
          <pc:docMk/>
          <pc:sldMk cId="0" sldId="4755"/>
        </pc:sldMkLst>
      </pc:sldChg>
      <pc:sldChg chg="add">
        <pc:chgData name="Keneth Murillo" userId="15843664f9b3ae17" providerId="LiveId" clId="{9E6E89FC-AF09-451D-824C-EB98DDEE47D6}" dt="2023-03-20T19:45:04.218" v="0"/>
        <pc:sldMkLst>
          <pc:docMk/>
          <pc:sldMk cId="0" sldId="4756"/>
        </pc:sldMkLst>
      </pc:sldChg>
      <pc:sldChg chg="add">
        <pc:chgData name="Keneth Murillo" userId="15843664f9b3ae17" providerId="LiveId" clId="{9E6E89FC-AF09-451D-824C-EB98DDEE47D6}" dt="2023-03-20T19:45:04.218" v="0"/>
        <pc:sldMkLst>
          <pc:docMk/>
          <pc:sldMk cId="0" sldId="4757"/>
        </pc:sldMkLst>
      </pc:sldChg>
      <pc:sldChg chg="add">
        <pc:chgData name="Keneth Murillo" userId="15843664f9b3ae17" providerId="LiveId" clId="{9E6E89FC-AF09-451D-824C-EB98DDEE47D6}" dt="2023-03-20T19:45:04.218" v="0"/>
        <pc:sldMkLst>
          <pc:docMk/>
          <pc:sldMk cId="0" sldId="4758"/>
        </pc:sldMkLst>
      </pc:sldChg>
      <pc:sldChg chg="add">
        <pc:chgData name="Keneth Murillo" userId="15843664f9b3ae17" providerId="LiveId" clId="{9E6E89FC-AF09-451D-824C-EB98DDEE47D6}" dt="2023-03-20T19:45:04.218" v="0"/>
        <pc:sldMkLst>
          <pc:docMk/>
          <pc:sldMk cId="0" sldId="4759"/>
        </pc:sldMkLst>
      </pc:sldChg>
      <pc:sldChg chg="add">
        <pc:chgData name="Keneth Murillo" userId="15843664f9b3ae17" providerId="LiveId" clId="{9E6E89FC-AF09-451D-824C-EB98DDEE47D6}" dt="2023-03-20T19:45:04.218" v="0"/>
        <pc:sldMkLst>
          <pc:docMk/>
          <pc:sldMk cId="0" sldId="4760"/>
        </pc:sldMkLst>
      </pc:sldChg>
      <pc:sldChg chg="add">
        <pc:chgData name="Keneth Murillo" userId="15843664f9b3ae17" providerId="LiveId" clId="{9E6E89FC-AF09-451D-824C-EB98DDEE47D6}" dt="2023-03-20T19:45:04.218" v="0"/>
        <pc:sldMkLst>
          <pc:docMk/>
          <pc:sldMk cId="0" sldId="4761"/>
        </pc:sldMkLst>
      </pc:sldChg>
      <pc:sldChg chg="add">
        <pc:chgData name="Keneth Murillo" userId="15843664f9b3ae17" providerId="LiveId" clId="{9E6E89FC-AF09-451D-824C-EB98DDEE47D6}" dt="2023-03-20T19:45:04.218" v="0"/>
        <pc:sldMkLst>
          <pc:docMk/>
          <pc:sldMk cId="0" sldId="4762"/>
        </pc:sldMkLst>
      </pc:sldChg>
      <pc:sldChg chg="modSp add mod">
        <pc:chgData name="Keneth Murillo" userId="15843664f9b3ae17" providerId="LiveId" clId="{9E6E89FC-AF09-451D-824C-EB98DDEE47D6}" dt="2023-03-20T19:48:39.547" v="16" actId="14100"/>
        <pc:sldMkLst>
          <pc:docMk/>
          <pc:sldMk cId="0" sldId="4763"/>
        </pc:sldMkLst>
        <pc:spChg chg="mod">
          <ac:chgData name="Keneth Murillo" userId="15843664f9b3ae17" providerId="LiveId" clId="{9E6E89FC-AF09-451D-824C-EB98DDEE47D6}" dt="2023-03-20T19:48:37.412" v="15" actId="1076"/>
          <ac:spMkLst>
            <pc:docMk/>
            <pc:sldMk cId="0" sldId="4763"/>
            <ac:spMk id="5" creationId="{00000000-0000-0000-0000-000000000000}"/>
          </ac:spMkLst>
        </pc:spChg>
        <pc:spChg chg="mod">
          <ac:chgData name="Keneth Murillo" userId="15843664f9b3ae17" providerId="LiveId" clId="{9E6E89FC-AF09-451D-824C-EB98DDEE47D6}" dt="2023-03-20T19:48:39.547" v="16" actId="14100"/>
          <ac:spMkLst>
            <pc:docMk/>
            <pc:sldMk cId="0" sldId="4763"/>
            <ac:spMk id="6" creationId="{00000000-0000-0000-0000-000000000000}"/>
          </ac:spMkLst>
        </pc:spChg>
      </pc:sldChg>
      <pc:sldChg chg="add">
        <pc:chgData name="Keneth Murillo" userId="15843664f9b3ae17" providerId="LiveId" clId="{9E6E89FC-AF09-451D-824C-EB98DDEE47D6}" dt="2023-03-20T19:45:04.218" v="0"/>
        <pc:sldMkLst>
          <pc:docMk/>
          <pc:sldMk cId="0" sldId="4764"/>
        </pc:sldMkLst>
      </pc:sldChg>
      <pc:sldChg chg="add">
        <pc:chgData name="Keneth Murillo" userId="15843664f9b3ae17" providerId="LiveId" clId="{9E6E89FC-AF09-451D-824C-EB98DDEE47D6}" dt="2023-03-20T19:45:04.218" v="0"/>
        <pc:sldMkLst>
          <pc:docMk/>
          <pc:sldMk cId="0" sldId="4765"/>
        </pc:sldMkLst>
      </pc:sldChg>
      <pc:sldChg chg="modSp add mod">
        <pc:chgData name="Keneth Murillo" userId="15843664f9b3ae17" providerId="LiveId" clId="{9E6E89FC-AF09-451D-824C-EB98DDEE47D6}" dt="2023-03-20T19:48:46.168" v="17" actId="1076"/>
        <pc:sldMkLst>
          <pc:docMk/>
          <pc:sldMk cId="0" sldId="4766"/>
        </pc:sldMkLst>
        <pc:spChg chg="mod">
          <ac:chgData name="Keneth Murillo" userId="15843664f9b3ae17" providerId="LiveId" clId="{9E6E89FC-AF09-451D-824C-EB98DDEE47D6}" dt="2023-03-20T19:48:46.168" v="17" actId="1076"/>
          <ac:spMkLst>
            <pc:docMk/>
            <pc:sldMk cId="0" sldId="4766"/>
            <ac:spMk id="35" creationId="{00000000-0000-0000-0000-000000000000}"/>
          </ac:spMkLst>
        </pc:spChg>
      </pc:sldChg>
      <pc:sldChg chg="modSp add mod">
        <pc:chgData name="Keneth Murillo" userId="15843664f9b3ae17" providerId="LiveId" clId="{9E6E89FC-AF09-451D-824C-EB98DDEE47D6}" dt="2023-03-20T19:48:49.686" v="18" actId="1076"/>
        <pc:sldMkLst>
          <pc:docMk/>
          <pc:sldMk cId="0" sldId="4767"/>
        </pc:sldMkLst>
        <pc:spChg chg="mod">
          <ac:chgData name="Keneth Murillo" userId="15843664f9b3ae17" providerId="LiveId" clId="{9E6E89FC-AF09-451D-824C-EB98DDEE47D6}" dt="2023-03-20T19:48:49.686" v="18" actId="1076"/>
          <ac:spMkLst>
            <pc:docMk/>
            <pc:sldMk cId="0" sldId="4767"/>
            <ac:spMk id="34" creationId="{00000000-0000-0000-0000-000000000000}"/>
          </ac:spMkLst>
        </pc:spChg>
      </pc:sldChg>
      <pc:sldChg chg="modSp add mod">
        <pc:chgData name="Keneth Murillo" userId="15843664f9b3ae17" providerId="LiveId" clId="{9E6E89FC-AF09-451D-824C-EB98DDEE47D6}" dt="2023-03-20T19:48:53.488" v="19" actId="1076"/>
        <pc:sldMkLst>
          <pc:docMk/>
          <pc:sldMk cId="0" sldId="4768"/>
        </pc:sldMkLst>
        <pc:spChg chg="mod">
          <ac:chgData name="Keneth Murillo" userId="15843664f9b3ae17" providerId="LiveId" clId="{9E6E89FC-AF09-451D-824C-EB98DDEE47D6}" dt="2023-03-20T19:48:53.488" v="19" actId="1076"/>
          <ac:spMkLst>
            <pc:docMk/>
            <pc:sldMk cId="0" sldId="4768"/>
            <ac:spMk id="34" creationId="{00000000-0000-0000-0000-000000000000}"/>
          </ac:spMkLst>
        </pc:spChg>
      </pc:sldChg>
      <pc:sldChg chg="modSp add mod">
        <pc:chgData name="Keneth Murillo" userId="15843664f9b3ae17" providerId="LiveId" clId="{9E6E89FC-AF09-451D-824C-EB98DDEE47D6}" dt="2023-03-20T19:48:58.057" v="20" actId="1076"/>
        <pc:sldMkLst>
          <pc:docMk/>
          <pc:sldMk cId="0" sldId="4769"/>
        </pc:sldMkLst>
        <pc:spChg chg="mod">
          <ac:chgData name="Keneth Murillo" userId="15843664f9b3ae17" providerId="LiveId" clId="{9E6E89FC-AF09-451D-824C-EB98DDEE47D6}" dt="2023-03-20T19:48:58.057" v="20" actId="1076"/>
          <ac:spMkLst>
            <pc:docMk/>
            <pc:sldMk cId="0" sldId="4769"/>
            <ac:spMk id="34" creationId="{00000000-0000-0000-0000-000000000000}"/>
          </ac:spMkLst>
        </pc:spChg>
      </pc:sldChg>
      <pc:sldChg chg="add">
        <pc:chgData name="Keneth Murillo" userId="15843664f9b3ae17" providerId="LiveId" clId="{9E6E89FC-AF09-451D-824C-EB98DDEE47D6}" dt="2023-03-20T19:45:04.218" v="0"/>
        <pc:sldMkLst>
          <pc:docMk/>
          <pc:sldMk cId="0" sldId="4770"/>
        </pc:sldMkLst>
      </pc:sldChg>
      <pc:sldChg chg="add">
        <pc:chgData name="Keneth Murillo" userId="15843664f9b3ae17" providerId="LiveId" clId="{9E6E89FC-AF09-451D-824C-EB98DDEE47D6}" dt="2023-03-20T19:45:04.218" v="0"/>
        <pc:sldMkLst>
          <pc:docMk/>
          <pc:sldMk cId="0" sldId="4771"/>
        </pc:sldMkLst>
      </pc:sldChg>
      <pc:sldChg chg="add">
        <pc:chgData name="Keneth Murillo" userId="15843664f9b3ae17" providerId="LiveId" clId="{9E6E89FC-AF09-451D-824C-EB98DDEE47D6}" dt="2023-03-20T19:45:04.218" v="0"/>
        <pc:sldMkLst>
          <pc:docMk/>
          <pc:sldMk cId="0" sldId="4772"/>
        </pc:sldMkLst>
      </pc:sldChg>
      <pc:sldChg chg="modSp add mod">
        <pc:chgData name="Keneth Murillo" userId="15843664f9b3ae17" providerId="LiveId" clId="{9E6E89FC-AF09-451D-824C-EB98DDEE47D6}" dt="2023-03-20T22:42:55.813" v="45" actId="1076"/>
        <pc:sldMkLst>
          <pc:docMk/>
          <pc:sldMk cId="0" sldId="4773"/>
        </pc:sldMkLst>
        <pc:spChg chg="mod">
          <ac:chgData name="Keneth Murillo" userId="15843664f9b3ae17" providerId="LiveId" clId="{9E6E89FC-AF09-451D-824C-EB98DDEE47D6}" dt="2023-03-20T22:42:55.813" v="45" actId="1076"/>
          <ac:spMkLst>
            <pc:docMk/>
            <pc:sldMk cId="0" sldId="4773"/>
            <ac:spMk id="5" creationId="{00000000-0000-0000-0000-000000000000}"/>
          </ac:spMkLst>
        </pc:spChg>
      </pc:sldChg>
      <pc:sldChg chg="add">
        <pc:chgData name="Keneth Murillo" userId="15843664f9b3ae17" providerId="LiveId" clId="{9E6E89FC-AF09-451D-824C-EB98DDEE47D6}" dt="2023-03-20T19:45:04.218" v="0"/>
        <pc:sldMkLst>
          <pc:docMk/>
          <pc:sldMk cId="0" sldId="4774"/>
        </pc:sldMkLst>
      </pc:sldChg>
      <pc:sldChg chg="add">
        <pc:chgData name="Keneth Murillo" userId="15843664f9b3ae17" providerId="LiveId" clId="{9E6E89FC-AF09-451D-824C-EB98DDEE47D6}" dt="2023-03-20T19:45:04.218" v="0"/>
        <pc:sldMkLst>
          <pc:docMk/>
          <pc:sldMk cId="0" sldId="4775"/>
        </pc:sldMkLst>
      </pc:sldChg>
      <pc:sldChg chg="add">
        <pc:chgData name="Keneth Murillo" userId="15843664f9b3ae17" providerId="LiveId" clId="{9E6E89FC-AF09-451D-824C-EB98DDEE47D6}" dt="2023-03-20T19:45:04.218" v="0"/>
        <pc:sldMkLst>
          <pc:docMk/>
          <pc:sldMk cId="0" sldId="4776"/>
        </pc:sldMkLst>
      </pc:sldChg>
      <pc:sldChg chg="add">
        <pc:chgData name="Keneth Murillo" userId="15843664f9b3ae17" providerId="LiveId" clId="{9E6E89FC-AF09-451D-824C-EB98DDEE47D6}" dt="2023-03-20T19:45:04.218" v="0"/>
        <pc:sldMkLst>
          <pc:docMk/>
          <pc:sldMk cId="0" sldId="4777"/>
        </pc:sldMkLst>
      </pc:sldChg>
      <pc:sldChg chg="add">
        <pc:chgData name="Keneth Murillo" userId="15843664f9b3ae17" providerId="LiveId" clId="{9E6E89FC-AF09-451D-824C-EB98DDEE47D6}" dt="2023-03-20T19:45:04.218" v="0"/>
        <pc:sldMkLst>
          <pc:docMk/>
          <pc:sldMk cId="0" sldId="4778"/>
        </pc:sldMkLst>
      </pc:sldChg>
      <pc:sldChg chg="add">
        <pc:chgData name="Keneth Murillo" userId="15843664f9b3ae17" providerId="LiveId" clId="{9E6E89FC-AF09-451D-824C-EB98DDEE47D6}" dt="2023-03-20T19:45:04.218" v="0"/>
        <pc:sldMkLst>
          <pc:docMk/>
          <pc:sldMk cId="0" sldId="4779"/>
        </pc:sldMkLst>
      </pc:sldChg>
      <pc:sldChg chg="add">
        <pc:chgData name="Keneth Murillo" userId="15843664f9b3ae17" providerId="LiveId" clId="{9E6E89FC-AF09-451D-824C-EB98DDEE47D6}" dt="2023-03-20T19:45:04.218" v="0"/>
        <pc:sldMkLst>
          <pc:docMk/>
          <pc:sldMk cId="0" sldId="4780"/>
        </pc:sldMkLst>
      </pc:sldChg>
      <pc:sldChg chg="add">
        <pc:chgData name="Keneth Murillo" userId="15843664f9b3ae17" providerId="LiveId" clId="{9E6E89FC-AF09-451D-824C-EB98DDEE47D6}" dt="2023-03-20T19:45:04.218" v="0"/>
        <pc:sldMkLst>
          <pc:docMk/>
          <pc:sldMk cId="0" sldId="4781"/>
        </pc:sldMkLst>
      </pc:sldChg>
      <pc:sldChg chg="add">
        <pc:chgData name="Keneth Murillo" userId="15843664f9b3ae17" providerId="LiveId" clId="{9E6E89FC-AF09-451D-824C-EB98DDEE47D6}" dt="2023-03-20T19:45:04.218" v="0"/>
        <pc:sldMkLst>
          <pc:docMk/>
          <pc:sldMk cId="0" sldId="4782"/>
        </pc:sldMkLst>
      </pc:sldChg>
      <pc:sldChg chg="add">
        <pc:chgData name="Keneth Murillo" userId="15843664f9b3ae17" providerId="LiveId" clId="{9E6E89FC-AF09-451D-824C-EB98DDEE47D6}" dt="2023-03-20T19:45:04.218" v="0"/>
        <pc:sldMkLst>
          <pc:docMk/>
          <pc:sldMk cId="0" sldId="4783"/>
        </pc:sldMkLst>
      </pc:sldChg>
      <pc:sldMasterChg chg="delSldLayout">
        <pc:chgData name="Keneth Murillo" userId="15843664f9b3ae17" providerId="LiveId" clId="{9E6E89FC-AF09-451D-824C-EB98DDEE47D6}" dt="2023-03-22T19:38:54.108" v="101" actId="47"/>
        <pc:sldMasterMkLst>
          <pc:docMk/>
          <pc:sldMasterMk cId="1881724970" sldId="2147484551"/>
        </pc:sldMasterMkLst>
        <pc:sldLayoutChg chg="del">
          <pc:chgData name="Keneth Murillo" userId="15843664f9b3ae17" providerId="LiveId" clId="{9E6E89FC-AF09-451D-824C-EB98DDEE47D6}" dt="2023-03-22T19:38:54.108" v="101" actId="47"/>
          <pc:sldLayoutMkLst>
            <pc:docMk/>
            <pc:sldMasterMk cId="1881724970" sldId="2147484551"/>
            <pc:sldLayoutMk cId="458536793" sldId="2147484633"/>
          </pc:sldLayoutMkLst>
        </pc:sldLayoutChg>
      </pc:sldMasterChg>
    </pc:docChg>
  </pc:docChgLst>
  <pc:docChgLst>
    <pc:chgData name="Keneth Murillo" userId="15843664f9b3ae17" providerId="LiveId" clId="{0F036027-EC12-4604-A080-550C44B90801}"/>
    <pc:docChg chg="undo redo custSel addSld delSld modSld modSection">
      <pc:chgData name="Keneth Murillo" userId="15843664f9b3ae17" providerId="LiveId" clId="{0F036027-EC12-4604-A080-550C44B90801}" dt="2023-03-08T19:58:11.730" v="119" actId="1076"/>
      <pc:docMkLst>
        <pc:docMk/>
      </pc:docMkLst>
      <pc:sldChg chg="add del">
        <pc:chgData name="Keneth Murillo" userId="15843664f9b3ae17" providerId="LiveId" clId="{0F036027-EC12-4604-A080-550C44B90801}" dt="2023-03-08T19:46:03.610" v="13" actId="47"/>
        <pc:sldMkLst>
          <pc:docMk/>
          <pc:sldMk cId="3482744946" sldId="257"/>
        </pc:sldMkLst>
      </pc:sldChg>
      <pc:sldChg chg="addSp delSp modSp add del mod modClrScheme chgLayout">
        <pc:chgData name="Keneth Murillo" userId="15843664f9b3ae17" providerId="LiveId" clId="{0F036027-EC12-4604-A080-550C44B90801}" dt="2023-03-08T19:46:53.793" v="18" actId="478"/>
        <pc:sldMkLst>
          <pc:docMk/>
          <pc:sldMk cId="1918333189" sldId="258"/>
        </pc:sldMkLst>
        <pc:spChg chg="mod ord">
          <ac:chgData name="Keneth Murillo" userId="15843664f9b3ae17" providerId="LiveId" clId="{0F036027-EC12-4604-A080-550C44B90801}" dt="2023-03-08T19:46:51.355" v="17" actId="700"/>
          <ac:spMkLst>
            <pc:docMk/>
            <pc:sldMk cId="1918333189" sldId="258"/>
            <ac:spMk id="2" creationId="{DE56A865-1C90-88F8-D0DD-245588284071}"/>
          </ac:spMkLst>
        </pc:spChg>
        <pc:spChg chg="add del mod ord">
          <ac:chgData name="Keneth Murillo" userId="15843664f9b3ae17" providerId="LiveId" clId="{0F036027-EC12-4604-A080-550C44B90801}" dt="2023-03-08T19:46:39.167" v="16" actId="700"/>
          <ac:spMkLst>
            <pc:docMk/>
            <pc:sldMk cId="1918333189" sldId="258"/>
            <ac:spMk id="3" creationId="{20C0CB9A-2D56-D2D7-2A42-CB5E8ED332D1}"/>
          </ac:spMkLst>
        </pc:spChg>
        <pc:spChg chg="add del mod ord">
          <ac:chgData name="Keneth Murillo" userId="15843664f9b3ae17" providerId="LiveId" clId="{0F036027-EC12-4604-A080-550C44B90801}" dt="2023-03-08T19:46:53.793" v="18" actId="478"/>
          <ac:spMkLst>
            <pc:docMk/>
            <pc:sldMk cId="1918333189" sldId="258"/>
            <ac:spMk id="4" creationId="{2F250C6B-E20E-E465-7141-EEAAEA45A638}"/>
          </ac:spMkLst>
        </pc:spChg>
      </pc:sldChg>
      <pc:sldChg chg="addSp delSp modSp add del mod modClrScheme chgLayout">
        <pc:chgData name="Keneth Murillo" userId="15843664f9b3ae17" providerId="LiveId" clId="{0F036027-EC12-4604-A080-550C44B90801}" dt="2023-03-08T19:48:08.294" v="32" actId="478"/>
        <pc:sldMkLst>
          <pc:docMk/>
          <pc:sldMk cId="3854270199" sldId="260"/>
        </pc:sldMkLst>
        <pc:spChg chg="mod ord">
          <ac:chgData name="Keneth Murillo" userId="15843664f9b3ae17" providerId="LiveId" clId="{0F036027-EC12-4604-A080-550C44B90801}" dt="2023-03-08T19:48:06.184" v="31" actId="700"/>
          <ac:spMkLst>
            <pc:docMk/>
            <pc:sldMk cId="3854270199" sldId="260"/>
            <ac:spMk id="2" creationId="{DCE2C4A9-000D-A285-A8C2-37E5EC70766A}"/>
          </ac:spMkLst>
        </pc:spChg>
        <pc:spChg chg="add del mod ord">
          <ac:chgData name="Keneth Murillo" userId="15843664f9b3ae17" providerId="LiveId" clId="{0F036027-EC12-4604-A080-550C44B90801}" dt="2023-03-08T19:48:08.294" v="32" actId="478"/>
          <ac:spMkLst>
            <pc:docMk/>
            <pc:sldMk cId="3854270199" sldId="260"/>
            <ac:spMk id="4" creationId="{D6DA5A04-DAE4-0021-FBCB-B97F436C38DC}"/>
          </ac:spMkLst>
        </pc:spChg>
      </pc:sldChg>
      <pc:sldChg chg="addSp delSp modSp add del mod modClrScheme chgLayout">
        <pc:chgData name="Keneth Murillo" userId="15843664f9b3ae17" providerId="LiveId" clId="{0F036027-EC12-4604-A080-550C44B90801}" dt="2023-03-08T19:48:16.153" v="34" actId="478"/>
        <pc:sldMkLst>
          <pc:docMk/>
          <pc:sldMk cId="2315407373" sldId="261"/>
        </pc:sldMkLst>
        <pc:spChg chg="mod ord">
          <ac:chgData name="Keneth Murillo" userId="15843664f9b3ae17" providerId="LiveId" clId="{0F036027-EC12-4604-A080-550C44B90801}" dt="2023-03-08T19:48:14.366" v="33" actId="700"/>
          <ac:spMkLst>
            <pc:docMk/>
            <pc:sldMk cId="2315407373" sldId="261"/>
            <ac:spMk id="2" creationId="{09D56BA7-5F98-977F-0DE1-65ABAD7DAD77}"/>
          </ac:spMkLst>
        </pc:spChg>
        <pc:spChg chg="add del mod ord">
          <ac:chgData name="Keneth Murillo" userId="15843664f9b3ae17" providerId="LiveId" clId="{0F036027-EC12-4604-A080-550C44B90801}" dt="2023-03-08T19:48:16.153" v="34" actId="478"/>
          <ac:spMkLst>
            <pc:docMk/>
            <pc:sldMk cId="2315407373" sldId="261"/>
            <ac:spMk id="4" creationId="{B83A7F5C-3C26-7B1D-224E-CC59DDCDC432}"/>
          </ac:spMkLst>
        </pc:spChg>
      </pc:sldChg>
      <pc:sldChg chg="del">
        <pc:chgData name="Keneth Murillo" userId="15843664f9b3ae17" providerId="LiveId" clId="{0F036027-EC12-4604-A080-550C44B90801}" dt="2023-03-08T19:46:16.627" v="14" actId="47"/>
        <pc:sldMkLst>
          <pc:docMk/>
          <pc:sldMk cId="1648776216" sldId="265"/>
        </pc:sldMkLst>
      </pc:sldChg>
      <pc:sldChg chg="modSp add del mod modClrScheme chgLayout">
        <pc:chgData name="Keneth Murillo" userId="15843664f9b3ae17" providerId="LiveId" clId="{0F036027-EC12-4604-A080-550C44B90801}" dt="2023-03-08T19:57:54.643" v="115" actId="700"/>
        <pc:sldMkLst>
          <pc:docMk/>
          <pc:sldMk cId="0" sldId="281"/>
        </pc:sldMkLst>
        <pc:spChg chg="mod ord">
          <ac:chgData name="Keneth Murillo" userId="15843664f9b3ae17" providerId="LiveId" clId="{0F036027-EC12-4604-A080-550C44B90801}" dt="2023-03-08T19:57:54.643" v="115" actId="700"/>
          <ac:spMkLst>
            <pc:docMk/>
            <pc:sldMk cId="0" sldId="281"/>
            <ac:spMk id="3" creationId="{00000000-0000-0000-0000-000000000000}"/>
          </ac:spMkLst>
        </pc:spChg>
        <pc:spChg chg="mod ord">
          <ac:chgData name="Keneth Murillo" userId="15843664f9b3ae17" providerId="LiveId" clId="{0F036027-EC12-4604-A080-550C44B90801}" dt="2023-03-08T19:57:54.643" v="115" actId="700"/>
          <ac:spMkLst>
            <pc:docMk/>
            <pc:sldMk cId="0" sldId="281"/>
            <ac:spMk id="4" creationId="{00000000-0000-0000-0000-000000000000}"/>
          </ac:spMkLst>
        </pc:spChg>
      </pc:sldChg>
      <pc:sldChg chg="del">
        <pc:chgData name="Keneth Murillo" userId="15843664f9b3ae17" providerId="LiveId" clId="{0F036027-EC12-4604-A080-550C44B90801}" dt="2023-03-08T19:46:16.627" v="14" actId="47"/>
        <pc:sldMkLst>
          <pc:docMk/>
          <pc:sldMk cId="646258968" sldId="293"/>
        </pc:sldMkLst>
      </pc:sldChg>
      <pc:sldChg chg="addSp delSp modSp add del mod modClrScheme chgLayout">
        <pc:chgData name="Keneth Murillo" userId="15843664f9b3ae17" providerId="LiveId" clId="{0F036027-EC12-4604-A080-550C44B90801}" dt="2023-03-08T19:48:22.674" v="36" actId="478"/>
        <pc:sldMkLst>
          <pc:docMk/>
          <pc:sldMk cId="0" sldId="314"/>
        </pc:sldMkLst>
        <pc:spChg chg="add del mod ord">
          <ac:chgData name="Keneth Murillo" userId="15843664f9b3ae17" providerId="LiveId" clId="{0F036027-EC12-4604-A080-550C44B90801}" dt="2023-03-08T19:48:22.674" v="36" actId="478"/>
          <ac:spMkLst>
            <pc:docMk/>
            <pc:sldMk cId="0" sldId="314"/>
            <ac:spMk id="2" creationId="{6D89C906-98E7-3AD0-AA56-0407D9E4FC9C}"/>
          </ac:spMkLst>
        </pc:spChg>
        <pc:spChg chg="mod ord">
          <ac:chgData name="Keneth Murillo" userId="15843664f9b3ae17" providerId="LiveId" clId="{0F036027-EC12-4604-A080-550C44B90801}" dt="2023-03-08T19:48:21.179" v="35" actId="700"/>
          <ac:spMkLst>
            <pc:docMk/>
            <pc:sldMk cId="0" sldId="314"/>
            <ac:spMk id="6" creationId="{AD065936-53FC-5DA1-E7CB-9E8E040ADF5F}"/>
          </ac:spMkLst>
        </pc:spChg>
      </pc:sldChg>
      <pc:sldChg chg="addSp delSp modSp add del mod modClrScheme chgLayout">
        <pc:chgData name="Keneth Murillo" userId="15843664f9b3ae17" providerId="LiveId" clId="{0F036027-EC12-4604-A080-550C44B90801}" dt="2023-03-08T19:50:38.564" v="41" actId="1076"/>
        <pc:sldMkLst>
          <pc:docMk/>
          <pc:sldMk cId="0" sldId="315"/>
        </pc:sldMkLst>
        <pc:spChg chg="mod ord">
          <ac:chgData name="Keneth Murillo" userId="15843664f9b3ae17" providerId="LiveId" clId="{0F036027-EC12-4604-A080-550C44B90801}" dt="2023-03-08T19:49:54.689" v="38" actId="700"/>
          <ac:spMkLst>
            <pc:docMk/>
            <pc:sldMk cId="0" sldId="315"/>
            <ac:spMk id="2" creationId="{00000000-0000-0000-0000-000000000000}"/>
          </ac:spMkLst>
        </pc:spChg>
        <pc:spChg chg="mod">
          <ac:chgData name="Keneth Murillo" userId="15843664f9b3ae17" providerId="LiveId" clId="{0F036027-EC12-4604-A080-550C44B90801}" dt="2023-03-08T19:50:38.564" v="41" actId="1076"/>
          <ac:spMkLst>
            <pc:docMk/>
            <pc:sldMk cId="0" sldId="315"/>
            <ac:spMk id="3" creationId="{00000000-0000-0000-0000-000000000000}"/>
          </ac:spMkLst>
        </pc:spChg>
        <pc:spChg chg="add del mod ord">
          <ac:chgData name="Keneth Murillo" userId="15843664f9b3ae17" providerId="LiveId" clId="{0F036027-EC12-4604-A080-550C44B90801}" dt="2023-03-08T19:49:57.554" v="39" actId="478"/>
          <ac:spMkLst>
            <pc:docMk/>
            <pc:sldMk cId="0" sldId="315"/>
            <ac:spMk id="4" creationId="{BE626CEC-722F-0901-903A-4389E4FA2C81}"/>
          </ac:spMkLst>
        </pc:spChg>
      </pc:sldChg>
      <pc:sldChg chg="addSp delSp modSp add del mod modClrScheme chgLayout">
        <pc:chgData name="Keneth Murillo" userId="15843664f9b3ae17" providerId="LiveId" clId="{0F036027-EC12-4604-A080-550C44B90801}" dt="2023-03-08T19:51:07.792" v="47" actId="14100"/>
        <pc:sldMkLst>
          <pc:docMk/>
          <pc:sldMk cId="0" sldId="316"/>
        </pc:sldMkLst>
        <pc:spChg chg="add del mod ord">
          <ac:chgData name="Keneth Murillo" userId="15843664f9b3ae17" providerId="LiveId" clId="{0F036027-EC12-4604-A080-550C44B90801}" dt="2023-03-08T19:51:03.129" v="45" actId="478"/>
          <ac:spMkLst>
            <pc:docMk/>
            <pc:sldMk cId="0" sldId="316"/>
            <ac:spMk id="2" creationId="{7A73B6FD-5EDA-E866-8C2E-356F2854F380}"/>
          </ac:spMkLst>
        </pc:spChg>
        <pc:spChg chg="add del mod ord">
          <ac:chgData name="Keneth Murillo" userId="15843664f9b3ae17" providerId="LiveId" clId="{0F036027-EC12-4604-A080-550C44B90801}" dt="2023-03-08T19:51:04.578" v="46" actId="478"/>
          <ac:spMkLst>
            <pc:docMk/>
            <pc:sldMk cId="0" sldId="316"/>
            <ac:spMk id="4" creationId="{27205B97-6DC9-FAC6-8BE0-C770369FF2FA}"/>
          </ac:spMkLst>
        </pc:spChg>
        <pc:picChg chg="mod">
          <ac:chgData name="Keneth Murillo" userId="15843664f9b3ae17" providerId="LiveId" clId="{0F036027-EC12-4604-A080-550C44B90801}" dt="2023-03-08T19:51:07.792" v="47" actId="14100"/>
          <ac:picMkLst>
            <pc:docMk/>
            <pc:sldMk cId="0" sldId="316"/>
            <ac:picMk id="3" creationId="{00000000-0000-0000-0000-000000000000}"/>
          </ac:picMkLst>
        </pc:picChg>
      </pc:sldChg>
      <pc:sldChg chg="addSp delSp modSp add del mod modClrScheme chgLayout">
        <pc:chgData name="Keneth Murillo" userId="15843664f9b3ae17" providerId="LiveId" clId="{0F036027-EC12-4604-A080-550C44B90801}" dt="2023-03-08T19:51:19.994" v="50" actId="1076"/>
        <pc:sldMkLst>
          <pc:docMk/>
          <pc:sldMk cId="0" sldId="317"/>
        </pc:sldMkLst>
        <pc:spChg chg="mod">
          <ac:chgData name="Keneth Murillo" userId="15843664f9b3ae17" providerId="LiveId" clId="{0F036027-EC12-4604-A080-550C44B90801}" dt="2023-03-08T19:51:19.994" v="50" actId="1076"/>
          <ac:spMkLst>
            <pc:docMk/>
            <pc:sldMk cId="0" sldId="317"/>
            <ac:spMk id="2" creationId="{00000000-0000-0000-0000-000000000000}"/>
          </ac:spMkLst>
        </pc:spChg>
        <pc:spChg chg="add del mod ord">
          <ac:chgData name="Keneth Murillo" userId="15843664f9b3ae17" providerId="LiveId" clId="{0F036027-EC12-4604-A080-550C44B90801}" dt="2023-03-08T19:51:17.133" v="49" actId="478"/>
          <ac:spMkLst>
            <pc:docMk/>
            <pc:sldMk cId="0" sldId="317"/>
            <ac:spMk id="254" creationId="{A549C70D-6D68-8718-7873-C74C1A6229CA}"/>
          </ac:spMkLst>
        </pc:spChg>
        <pc:spChg chg="mod ord">
          <ac:chgData name="Keneth Murillo" userId="15843664f9b3ae17" providerId="LiveId" clId="{0F036027-EC12-4604-A080-550C44B90801}" dt="2023-03-08T19:51:14.465" v="48" actId="700"/>
          <ac:spMkLst>
            <pc:docMk/>
            <pc:sldMk cId="0" sldId="317"/>
            <ac:spMk id="257" creationId="{F8C3F802-C41F-1FFD-0FD0-E19D593DD1B2}"/>
          </ac:spMkLst>
        </pc:spChg>
      </pc:sldChg>
      <pc:sldChg chg="addSp delSp modSp add del mod modClrScheme chgLayout">
        <pc:chgData name="Keneth Murillo" userId="15843664f9b3ae17" providerId="LiveId" clId="{0F036027-EC12-4604-A080-550C44B90801}" dt="2023-03-08T19:51:40.529" v="56" actId="1076"/>
        <pc:sldMkLst>
          <pc:docMk/>
          <pc:sldMk cId="0" sldId="318"/>
        </pc:sldMkLst>
        <pc:spChg chg="mod ord">
          <ac:chgData name="Keneth Murillo" userId="15843664f9b3ae17" providerId="LiveId" clId="{0F036027-EC12-4604-A080-550C44B90801}" dt="2023-03-08T19:51:40.529" v="56" actId="1076"/>
          <ac:spMkLst>
            <pc:docMk/>
            <pc:sldMk cId="0" sldId="318"/>
            <ac:spMk id="2" creationId="{00000000-0000-0000-0000-000000000000}"/>
          </ac:spMkLst>
        </pc:spChg>
        <pc:spChg chg="add del mod ord">
          <ac:chgData name="Keneth Murillo" userId="15843664f9b3ae17" providerId="LiveId" clId="{0F036027-EC12-4604-A080-550C44B90801}" dt="2023-03-08T19:51:29.366" v="52" actId="478"/>
          <ac:spMkLst>
            <pc:docMk/>
            <pc:sldMk cId="0" sldId="318"/>
            <ac:spMk id="3" creationId="{D7292616-9B2A-CD0D-C2A3-F2F929724AF8}"/>
          </ac:spMkLst>
        </pc:spChg>
        <pc:spChg chg="add del mod ord">
          <ac:chgData name="Keneth Murillo" userId="15843664f9b3ae17" providerId="LiveId" clId="{0F036027-EC12-4604-A080-550C44B90801}" dt="2023-03-08T19:51:37.162" v="55" actId="478"/>
          <ac:spMkLst>
            <pc:docMk/>
            <pc:sldMk cId="0" sldId="318"/>
            <ac:spMk id="4" creationId="{713ACF2D-952C-3086-ACE5-D716BE52072B}"/>
          </ac:spMkLst>
        </pc:spChg>
        <pc:spChg chg="add del">
          <ac:chgData name="Keneth Murillo" userId="15843664f9b3ae17" providerId="LiveId" clId="{0F036027-EC12-4604-A080-550C44B90801}" dt="2023-03-08T19:51:34.576" v="54" actId="478"/>
          <ac:spMkLst>
            <pc:docMk/>
            <pc:sldMk cId="0" sldId="318"/>
            <ac:spMk id="10" creationId="{F98F84F9-90B2-AED4-A6B0-A0E307F877CA}"/>
          </ac:spMkLst>
        </pc:spChg>
      </pc:sldChg>
      <pc:sldChg chg="addSp delSp modSp add del mod modClrScheme chgLayout">
        <pc:chgData name="Keneth Murillo" userId="15843664f9b3ae17" providerId="LiveId" clId="{0F036027-EC12-4604-A080-550C44B90801}" dt="2023-03-08T19:52:21.476" v="73"/>
        <pc:sldMkLst>
          <pc:docMk/>
          <pc:sldMk cId="0" sldId="319"/>
        </pc:sldMkLst>
        <pc:spChg chg="mod ord">
          <ac:chgData name="Keneth Murillo" userId="15843664f9b3ae17" providerId="LiveId" clId="{0F036027-EC12-4604-A080-550C44B90801}" dt="2023-03-08T19:52:14.298" v="69" actId="700"/>
          <ac:spMkLst>
            <pc:docMk/>
            <pc:sldMk cId="0" sldId="319"/>
            <ac:spMk id="2" creationId="{00000000-0000-0000-0000-000000000000}"/>
          </ac:spMkLst>
        </pc:spChg>
        <pc:spChg chg="del mod">
          <ac:chgData name="Keneth Murillo" userId="15843664f9b3ae17" providerId="LiveId" clId="{0F036027-EC12-4604-A080-550C44B90801}" dt="2023-03-08T19:52:20.436" v="72"/>
          <ac:spMkLst>
            <pc:docMk/>
            <pc:sldMk cId="0" sldId="319"/>
            <ac:spMk id="3" creationId="{00000000-0000-0000-0000-000000000000}"/>
          </ac:spMkLst>
        </pc:spChg>
        <pc:spChg chg="add mod ord">
          <ac:chgData name="Keneth Murillo" userId="15843664f9b3ae17" providerId="LiveId" clId="{0F036027-EC12-4604-A080-550C44B90801}" dt="2023-03-08T19:52:21.476" v="73"/>
          <ac:spMkLst>
            <pc:docMk/>
            <pc:sldMk cId="0" sldId="319"/>
            <ac:spMk id="4" creationId="{A28E9B83-0397-A070-0AA8-4C00F785897B}"/>
          </ac:spMkLst>
        </pc:spChg>
      </pc:sldChg>
      <pc:sldChg chg="addSp delSp modSp add del mod modClrScheme chgLayout">
        <pc:chgData name="Keneth Murillo" userId="15843664f9b3ae17" providerId="LiveId" clId="{0F036027-EC12-4604-A080-550C44B90801}" dt="2023-03-08T19:52:47.297" v="81" actId="20577"/>
        <pc:sldMkLst>
          <pc:docMk/>
          <pc:sldMk cId="0" sldId="320"/>
        </pc:sldMkLst>
        <pc:spChg chg="mod ord">
          <ac:chgData name="Keneth Murillo" userId="15843664f9b3ae17" providerId="LiveId" clId="{0F036027-EC12-4604-A080-550C44B90801}" dt="2023-03-08T19:52:30.882" v="74" actId="700"/>
          <ac:spMkLst>
            <pc:docMk/>
            <pc:sldMk cId="0" sldId="320"/>
            <ac:spMk id="2" creationId="{00000000-0000-0000-0000-000000000000}"/>
          </ac:spMkLst>
        </pc:spChg>
        <pc:spChg chg="mod">
          <ac:chgData name="Keneth Murillo" userId="15843664f9b3ae17" providerId="LiveId" clId="{0F036027-EC12-4604-A080-550C44B90801}" dt="2023-03-08T19:52:47.297" v="81" actId="20577"/>
          <ac:spMkLst>
            <pc:docMk/>
            <pc:sldMk cId="0" sldId="320"/>
            <ac:spMk id="3" creationId="{00000000-0000-0000-0000-000000000000}"/>
          </ac:spMkLst>
        </pc:spChg>
        <pc:spChg chg="add del mod ord">
          <ac:chgData name="Keneth Murillo" userId="15843664f9b3ae17" providerId="LiveId" clId="{0F036027-EC12-4604-A080-550C44B90801}" dt="2023-03-08T19:52:33.228" v="75" actId="478"/>
          <ac:spMkLst>
            <pc:docMk/>
            <pc:sldMk cId="0" sldId="320"/>
            <ac:spMk id="4" creationId="{53FC399B-D8FE-D777-247F-F84BB2B457D9}"/>
          </ac:spMkLst>
        </pc:spChg>
      </pc:sldChg>
      <pc:sldChg chg="addSp delSp modSp add del mod modClrScheme chgLayout">
        <pc:chgData name="Keneth Murillo" userId="15843664f9b3ae17" providerId="LiveId" clId="{0F036027-EC12-4604-A080-550C44B90801}" dt="2023-03-08T19:53:08.540" v="84" actId="20577"/>
        <pc:sldMkLst>
          <pc:docMk/>
          <pc:sldMk cId="0" sldId="321"/>
        </pc:sldMkLst>
        <pc:spChg chg="mod ord">
          <ac:chgData name="Keneth Murillo" userId="15843664f9b3ae17" providerId="LiveId" clId="{0F036027-EC12-4604-A080-550C44B90801}" dt="2023-03-08T19:53:03.328" v="82" actId="700"/>
          <ac:spMkLst>
            <pc:docMk/>
            <pc:sldMk cId="0" sldId="321"/>
            <ac:spMk id="2" creationId="{00000000-0000-0000-0000-000000000000}"/>
          </ac:spMkLst>
        </pc:spChg>
        <pc:spChg chg="mod">
          <ac:chgData name="Keneth Murillo" userId="15843664f9b3ae17" providerId="LiveId" clId="{0F036027-EC12-4604-A080-550C44B90801}" dt="2023-03-08T19:53:08.540" v="84" actId="20577"/>
          <ac:spMkLst>
            <pc:docMk/>
            <pc:sldMk cId="0" sldId="321"/>
            <ac:spMk id="3" creationId="{00000000-0000-0000-0000-000000000000}"/>
          </ac:spMkLst>
        </pc:spChg>
        <pc:spChg chg="add del mod ord">
          <ac:chgData name="Keneth Murillo" userId="15843664f9b3ae17" providerId="LiveId" clId="{0F036027-EC12-4604-A080-550C44B90801}" dt="2023-03-08T19:53:06.789" v="83" actId="478"/>
          <ac:spMkLst>
            <pc:docMk/>
            <pc:sldMk cId="0" sldId="321"/>
            <ac:spMk id="4" creationId="{5E95F935-2998-D012-2755-C11583799CD8}"/>
          </ac:spMkLst>
        </pc:spChg>
      </pc:sldChg>
      <pc:sldChg chg="addSp delSp modSp add del mod modClrScheme chgLayout">
        <pc:chgData name="Keneth Murillo" userId="15843664f9b3ae17" providerId="LiveId" clId="{0F036027-EC12-4604-A080-550C44B90801}" dt="2023-03-08T19:53:20.030" v="87" actId="20577"/>
        <pc:sldMkLst>
          <pc:docMk/>
          <pc:sldMk cId="0" sldId="322"/>
        </pc:sldMkLst>
        <pc:spChg chg="mod ord">
          <ac:chgData name="Keneth Murillo" userId="15843664f9b3ae17" providerId="LiveId" clId="{0F036027-EC12-4604-A080-550C44B90801}" dt="2023-03-08T19:53:15.703" v="85" actId="700"/>
          <ac:spMkLst>
            <pc:docMk/>
            <pc:sldMk cId="0" sldId="322"/>
            <ac:spMk id="2" creationId="{00000000-0000-0000-0000-000000000000}"/>
          </ac:spMkLst>
        </pc:spChg>
        <pc:spChg chg="mod">
          <ac:chgData name="Keneth Murillo" userId="15843664f9b3ae17" providerId="LiveId" clId="{0F036027-EC12-4604-A080-550C44B90801}" dt="2023-03-08T19:53:20.030" v="87" actId="20577"/>
          <ac:spMkLst>
            <pc:docMk/>
            <pc:sldMk cId="0" sldId="322"/>
            <ac:spMk id="3" creationId="{00000000-0000-0000-0000-000000000000}"/>
          </ac:spMkLst>
        </pc:spChg>
        <pc:spChg chg="add del mod ord">
          <ac:chgData name="Keneth Murillo" userId="15843664f9b3ae17" providerId="LiveId" clId="{0F036027-EC12-4604-A080-550C44B90801}" dt="2023-03-08T19:53:17.756" v="86" actId="478"/>
          <ac:spMkLst>
            <pc:docMk/>
            <pc:sldMk cId="0" sldId="322"/>
            <ac:spMk id="4" creationId="{E542A6BD-F171-F7DC-B0D3-1DAA4530B828}"/>
          </ac:spMkLst>
        </pc:spChg>
      </pc:sldChg>
      <pc:sldChg chg="addSp delSp modSp add del mod modClrScheme chgLayout">
        <pc:chgData name="Keneth Murillo" userId="15843664f9b3ae17" providerId="LiveId" clId="{0F036027-EC12-4604-A080-550C44B90801}" dt="2023-03-08T19:53:34.882" v="92" actId="1076"/>
        <pc:sldMkLst>
          <pc:docMk/>
          <pc:sldMk cId="0" sldId="323"/>
        </pc:sldMkLst>
        <pc:spChg chg="mod ord">
          <ac:chgData name="Keneth Murillo" userId="15843664f9b3ae17" providerId="LiveId" clId="{0F036027-EC12-4604-A080-550C44B90801}" dt="2023-03-08T19:53:26.572" v="88" actId="700"/>
          <ac:spMkLst>
            <pc:docMk/>
            <pc:sldMk cId="0" sldId="323"/>
            <ac:spMk id="2" creationId="{00000000-0000-0000-0000-000000000000}"/>
          </ac:spMkLst>
        </pc:spChg>
        <pc:spChg chg="mod">
          <ac:chgData name="Keneth Murillo" userId="15843664f9b3ae17" providerId="LiveId" clId="{0F036027-EC12-4604-A080-550C44B90801}" dt="2023-03-08T19:53:31.093" v="91" actId="20577"/>
          <ac:spMkLst>
            <pc:docMk/>
            <pc:sldMk cId="0" sldId="323"/>
            <ac:spMk id="3" creationId="{00000000-0000-0000-0000-000000000000}"/>
          </ac:spMkLst>
        </pc:spChg>
        <pc:spChg chg="add del mod ord">
          <ac:chgData name="Keneth Murillo" userId="15843664f9b3ae17" providerId="LiveId" clId="{0F036027-EC12-4604-A080-550C44B90801}" dt="2023-03-08T19:53:28.397" v="89" actId="478"/>
          <ac:spMkLst>
            <pc:docMk/>
            <pc:sldMk cId="0" sldId="323"/>
            <ac:spMk id="5" creationId="{AFF81D06-E76C-B0C0-B7DB-9311BA5350A7}"/>
          </ac:spMkLst>
        </pc:spChg>
        <pc:picChg chg="mod">
          <ac:chgData name="Keneth Murillo" userId="15843664f9b3ae17" providerId="LiveId" clId="{0F036027-EC12-4604-A080-550C44B90801}" dt="2023-03-08T19:53:34.882" v="92" actId="1076"/>
          <ac:picMkLst>
            <pc:docMk/>
            <pc:sldMk cId="0" sldId="323"/>
            <ac:picMk id="4" creationId="{00000000-0000-0000-0000-000000000000}"/>
          </ac:picMkLst>
        </pc:picChg>
      </pc:sldChg>
      <pc:sldChg chg="modSp add del mod modClrScheme chgLayout">
        <pc:chgData name="Keneth Murillo" userId="15843664f9b3ae17" providerId="LiveId" clId="{0F036027-EC12-4604-A080-550C44B90801}" dt="2023-03-08T19:53:45.068" v="93" actId="700"/>
        <pc:sldMkLst>
          <pc:docMk/>
          <pc:sldMk cId="0" sldId="324"/>
        </pc:sldMkLst>
        <pc:spChg chg="mod ord">
          <ac:chgData name="Keneth Murillo" userId="15843664f9b3ae17" providerId="LiveId" clId="{0F036027-EC12-4604-A080-550C44B90801}" dt="2023-03-08T19:53:45.068" v="93" actId="700"/>
          <ac:spMkLst>
            <pc:docMk/>
            <pc:sldMk cId="0" sldId="324"/>
            <ac:spMk id="2" creationId="{00000000-0000-0000-0000-000000000000}"/>
          </ac:spMkLst>
        </pc:spChg>
      </pc:sldChg>
      <pc:sldChg chg="modSp add del mod modClrScheme chgLayout">
        <pc:chgData name="Keneth Murillo" userId="15843664f9b3ae17" providerId="LiveId" clId="{0F036027-EC12-4604-A080-550C44B90801}" dt="2023-03-08T19:53:59.056" v="95" actId="207"/>
        <pc:sldMkLst>
          <pc:docMk/>
          <pc:sldMk cId="0" sldId="325"/>
        </pc:sldMkLst>
        <pc:spChg chg="mod ord">
          <ac:chgData name="Keneth Murillo" userId="15843664f9b3ae17" providerId="LiveId" clId="{0F036027-EC12-4604-A080-550C44B90801}" dt="2023-03-08T19:53:59.056" v="95" actId="207"/>
          <ac:spMkLst>
            <pc:docMk/>
            <pc:sldMk cId="0" sldId="325"/>
            <ac:spMk id="3" creationId="{00000000-0000-0000-0000-000000000000}"/>
          </ac:spMkLst>
        </pc:spChg>
      </pc:sldChg>
      <pc:sldChg chg="addSp delSp modSp add del mod modClrScheme chgLayout">
        <pc:chgData name="Keneth Murillo" userId="15843664f9b3ae17" providerId="LiveId" clId="{0F036027-EC12-4604-A080-550C44B90801}" dt="2023-03-08T19:57:43.651" v="114" actId="20577"/>
        <pc:sldMkLst>
          <pc:docMk/>
          <pc:sldMk cId="0" sldId="326"/>
        </pc:sldMkLst>
        <pc:spChg chg="mod ord">
          <ac:chgData name="Keneth Murillo" userId="15843664f9b3ae17" providerId="LiveId" clId="{0F036027-EC12-4604-A080-550C44B90801}" dt="2023-03-08T19:57:25.622" v="99" actId="26606"/>
          <ac:spMkLst>
            <pc:docMk/>
            <pc:sldMk cId="0" sldId="326"/>
            <ac:spMk id="2" creationId="{00000000-0000-0000-0000-000000000000}"/>
          </ac:spMkLst>
        </pc:spChg>
        <pc:spChg chg="mod">
          <ac:chgData name="Keneth Murillo" userId="15843664f9b3ae17" providerId="LiveId" clId="{0F036027-EC12-4604-A080-550C44B90801}" dt="2023-03-08T19:57:43.651" v="114" actId="20577"/>
          <ac:spMkLst>
            <pc:docMk/>
            <pc:sldMk cId="0" sldId="326"/>
            <ac:spMk id="3" creationId="{00000000-0000-0000-0000-000000000000}"/>
          </ac:spMkLst>
        </pc:spChg>
        <pc:spChg chg="add del mod ord">
          <ac:chgData name="Keneth Murillo" userId="15843664f9b3ae17" providerId="LiveId" clId="{0F036027-EC12-4604-A080-550C44B90801}" dt="2023-03-08T19:57:12.196" v="97" actId="478"/>
          <ac:spMkLst>
            <pc:docMk/>
            <pc:sldMk cId="0" sldId="326"/>
            <ac:spMk id="4" creationId="{0CB7CF66-E8A0-BDDD-98BB-D39587A71C64}"/>
          </ac:spMkLst>
        </pc:spChg>
        <pc:spChg chg="add del mod">
          <ac:chgData name="Keneth Murillo" userId="15843664f9b3ae17" providerId="LiveId" clId="{0F036027-EC12-4604-A080-550C44B90801}" dt="2023-03-08T19:57:31.208" v="100" actId="478"/>
          <ac:spMkLst>
            <pc:docMk/>
            <pc:sldMk cId="0" sldId="326"/>
            <ac:spMk id="9" creationId="{1C2EC617-BE4B-665A-1E04-52AA364A8909}"/>
          </ac:spMkLst>
        </pc:spChg>
        <pc:spChg chg="add del mod">
          <ac:chgData name="Keneth Murillo" userId="15843664f9b3ae17" providerId="LiveId" clId="{0F036027-EC12-4604-A080-550C44B90801}" dt="2023-03-08T19:57:25.622" v="99" actId="26606"/>
          <ac:spMkLst>
            <pc:docMk/>
            <pc:sldMk cId="0" sldId="326"/>
            <ac:spMk id="10" creationId="{8121058A-0C0A-1066-3861-104F021BDDF5}"/>
          </ac:spMkLst>
        </pc:spChg>
        <pc:picChg chg="add">
          <ac:chgData name="Keneth Murillo" userId="15843664f9b3ae17" providerId="LiveId" clId="{0F036027-EC12-4604-A080-550C44B90801}" dt="2023-03-08T19:57:17.759" v="98" actId="26606"/>
          <ac:picMkLst>
            <pc:docMk/>
            <pc:sldMk cId="0" sldId="326"/>
            <ac:picMk id="6" creationId="{5078F71C-DF2A-1A47-D47B-6481ED880959}"/>
          </ac:picMkLst>
        </pc:picChg>
      </pc:sldChg>
      <pc:sldChg chg="addSp delSp modSp add del mod modClrScheme chgLayout">
        <pc:chgData name="Keneth Murillo" userId="15843664f9b3ae17" providerId="LiveId" clId="{0F036027-EC12-4604-A080-550C44B90801}" dt="2023-03-08T19:58:11.730" v="119" actId="1076"/>
        <pc:sldMkLst>
          <pc:docMk/>
          <pc:sldMk cId="1704888925" sldId="327"/>
        </pc:sldMkLst>
        <pc:spChg chg="mod ord">
          <ac:chgData name="Keneth Murillo" userId="15843664f9b3ae17" providerId="LiveId" clId="{0F036027-EC12-4604-A080-550C44B90801}" dt="2023-03-08T19:58:03.386" v="116" actId="700"/>
          <ac:spMkLst>
            <pc:docMk/>
            <pc:sldMk cId="1704888925" sldId="327"/>
            <ac:spMk id="2" creationId="{D4EDAE3E-6384-FD9D-116A-013ED64F5ABE}"/>
          </ac:spMkLst>
        </pc:spChg>
        <pc:spChg chg="mod">
          <ac:chgData name="Keneth Murillo" userId="15843664f9b3ae17" providerId="LiveId" clId="{0F036027-EC12-4604-A080-550C44B90801}" dt="2023-03-08T19:58:11.730" v="119" actId="1076"/>
          <ac:spMkLst>
            <pc:docMk/>
            <pc:sldMk cId="1704888925" sldId="327"/>
            <ac:spMk id="3" creationId="{C8730C5F-2C92-3CB9-31A5-8FE6CBFE5686}"/>
          </ac:spMkLst>
        </pc:spChg>
        <pc:spChg chg="add del mod ord">
          <ac:chgData name="Keneth Murillo" userId="15843664f9b3ae17" providerId="LiveId" clId="{0F036027-EC12-4604-A080-550C44B90801}" dt="2023-03-08T19:58:08.163" v="118" actId="478"/>
          <ac:spMkLst>
            <pc:docMk/>
            <pc:sldMk cId="1704888925" sldId="327"/>
            <ac:spMk id="4" creationId="{372E8AD2-87D4-66B9-08F6-0707B6E1B509}"/>
          </ac:spMkLst>
        </pc:spChg>
      </pc:sldChg>
      <pc:sldChg chg="addSp delSp modSp add del mod modTransition modClrScheme chgLayout">
        <pc:chgData name="Keneth Murillo" userId="15843664f9b3ae17" providerId="LiveId" clId="{0F036027-EC12-4604-A080-550C44B90801}" dt="2023-03-08T19:47:34.141" v="28" actId="700"/>
        <pc:sldMkLst>
          <pc:docMk/>
          <pc:sldMk cId="3044631911" sldId="328"/>
        </pc:sldMkLst>
        <pc:spChg chg="mod ord">
          <ac:chgData name="Keneth Murillo" userId="15843664f9b3ae17" providerId="LiveId" clId="{0F036027-EC12-4604-A080-550C44B90801}" dt="2023-03-08T19:47:34.141" v="28" actId="700"/>
          <ac:spMkLst>
            <pc:docMk/>
            <pc:sldMk cId="3044631911" sldId="328"/>
            <ac:spMk id="3" creationId="{56391784-EEAE-3664-4DE1-9BD68597BE37}"/>
          </ac:spMkLst>
        </pc:spChg>
        <pc:spChg chg="add del mod">
          <ac:chgData name="Keneth Murillo" userId="15843664f9b3ae17" providerId="LiveId" clId="{0F036027-EC12-4604-A080-550C44B90801}" dt="2023-03-08T19:47:25.514" v="24" actId="26606"/>
          <ac:spMkLst>
            <pc:docMk/>
            <pc:sldMk cId="3044631911" sldId="328"/>
            <ac:spMk id="8" creationId="{DB3C18E0-E3EE-1198-B864-897D2E9DA4C2}"/>
          </ac:spMkLst>
        </pc:spChg>
        <pc:spChg chg="add del mod">
          <ac:chgData name="Keneth Murillo" userId="15843664f9b3ae17" providerId="LiveId" clId="{0F036027-EC12-4604-A080-550C44B90801}" dt="2023-03-08T19:47:25.514" v="23" actId="26606"/>
          <ac:spMkLst>
            <pc:docMk/>
            <pc:sldMk cId="3044631911" sldId="328"/>
            <ac:spMk id="10" creationId="{23012A02-D951-4451-C427-15346C953981}"/>
          </ac:spMkLst>
        </pc:spChg>
        <pc:spChg chg="add del mod">
          <ac:chgData name="Keneth Murillo" userId="15843664f9b3ae17" providerId="LiveId" clId="{0F036027-EC12-4604-A080-550C44B90801}" dt="2023-03-08T19:47:28.508" v="27" actId="26606"/>
          <ac:spMkLst>
            <pc:docMk/>
            <pc:sldMk cId="3044631911" sldId="328"/>
            <ac:spMk id="12" creationId="{AB55BAE1-476B-C6AA-1C85-1A532949ECA0}"/>
          </ac:spMkLst>
        </pc:spChg>
        <pc:spChg chg="add del mod">
          <ac:chgData name="Keneth Murillo" userId="15843664f9b3ae17" providerId="LiveId" clId="{0F036027-EC12-4604-A080-550C44B90801}" dt="2023-03-08T19:47:28.508" v="26" actId="26606"/>
          <ac:spMkLst>
            <pc:docMk/>
            <pc:sldMk cId="3044631911" sldId="328"/>
            <ac:spMk id="14" creationId="{7DC4B7CD-E372-5B9E-4D98-FD9D404C049C}"/>
          </ac:spMkLst>
        </pc:spChg>
      </pc:sldChg>
      <pc:sldChg chg="del">
        <pc:chgData name="Keneth Murillo" userId="15843664f9b3ae17" providerId="LiveId" clId="{0F036027-EC12-4604-A080-550C44B90801}" dt="2023-03-08T19:46:16.627" v="14" actId="47"/>
        <pc:sldMkLst>
          <pc:docMk/>
          <pc:sldMk cId="2846438368" sldId="329"/>
        </pc:sldMkLst>
      </pc:sldChg>
      <pc:sldChg chg="del">
        <pc:chgData name="Keneth Murillo" userId="15843664f9b3ae17" providerId="LiveId" clId="{0F036027-EC12-4604-A080-550C44B90801}" dt="2023-03-08T19:46:16.627" v="14" actId="47"/>
        <pc:sldMkLst>
          <pc:docMk/>
          <pc:sldMk cId="2812722551" sldId="348"/>
        </pc:sldMkLst>
      </pc:sldChg>
      <pc:sldChg chg="del">
        <pc:chgData name="Keneth Murillo" userId="15843664f9b3ae17" providerId="LiveId" clId="{0F036027-EC12-4604-A080-550C44B90801}" dt="2023-03-08T19:46:16.627" v="14" actId="47"/>
        <pc:sldMkLst>
          <pc:docMk/>
          <pc:sldMk cId="288834144" sldId="349"/>
        </pc:sldMkLst>
      </pc:sldChg>
      <pc:sldChg chg="del">
        <pc:chgData name="Keneth Murillo" userId="15843664f9b3ae17" providerId="LiveId" clId="{0F036027-EC12-4604-A080-550C44B90801}" dt="2023-03-08T19:46:16.627" v="14" actId="47"/>
        <pc:sldMkLst>
          <pc:docMk/>
          <pc:sldMk cId="1760239750" sldId="356"/>
        </pc:sldMkLst>
      </pc:sldChg>
      <pc:sldChg chg="del">
        <pc:chgData name="Keneth Murillo" userId="15843664f9b3ae17" providerId="LiveId" clId="{0F036027-EC12-4604-A080-550C44B90801}" dt="2023-03-08T19:46:16.627" v="14" actId="47"/>
        <pc:sldMkLst>
          <pc:docMk/>
          <pc:sldMk cId="512107945" sldId="363"/>
        </pc:sldMkLst>
      </pc:sldChg>
      <pc:sldChg chg="del">
        <pc:chgData name="Keneth Murillo" userId="15843664f9b3ae17" providerId="LiveId" clId="{0F036027-EC12-4604-A080-550C44B90801}" dt="2023-03-08T19:46:16.627" v="14" actId="47"/>
        <pc:sldMkLst>
          <pc:docMk/>
          <pc:sldMk cId="3756039144" sldId="364"/>
        </pc:sldMkLst>
      </pc:sldChg>
      <pc:sldChg chg="del">
        <pc:chgData name="Keneth Murillo" userId="15843664f9b3ae17" providerId="LiveId" clId="{0F036027-EC12-4604-A080-550C44B90801}" dt="2023-03-08T19:46:16.627" v="14" actId="47"/>
        <pc:sldMkLst>
          <pc:docMk/>
          <pc:sldMk cId="1556609126" sldId="365"/>
        </pc:sldMkLst>
      </pc:sldChg>
      <pc:sldChg chg="del">
        <pc:chgData name="Keneth Murillo" userId="15843664f9b3ae17" providerId="LiveId" clId="{0F036027-EC12-4604-A080-550C44B90801}" dt="2023-03-08T19:46:16.627" v="14" actId="47"/>
        <pc:sldMkLst>
          <pc:docMk/>
          <pc:sldMk cId="2762236713" sldId="366"/>
        </pc:sldMkLst>
      </pc:sldChg>
      <pc:sldChg chg="del">
        <pc:chgData name="Keneth Murillo" userId="15843664f9b3ae17" providerId="LiveId" clId="{0F036027-EC12-4604-A080-550C44B90801}" dt="2023-03-08T19:46:16.627" v="14" actId="47"/>
        <pc:sldMkLst>
          <pc:docMk/>
          <pc:sldMk cId="3240367168" sldId="367"/>
        </pc:sldMkLst>
      </pc:sldChg>
      <pc:sldChg chg="del">
        <pc:chgData name="Keneth Murillo" userId="15843664f9b3ae17" providerId="LiveId" clId="{0F036027-EC12-4604-A080-550C44B90801}" dt="2023-03-08T19:46:16.627" v="14" actId="47"/>
        <pc:sldMkLst>
          <pc:docMk/>
          <pc:sldMk cId="827273368" sldId="370"/>
        </pc:sldMkLst>
      </pc:sldChg>
      <pc:sldChg chg="del">
        <pc:chgData name="Keneth Murillo" userId="15843664f9b3ae17" providerId="LiveId" clId="{0F036027-EC12-4604-A080-550C44B90801}" dt="2023-03-08T19:46:16.627" v="14" actId="47"/>
        <pc:sldMkLst>
          <pc:docMk/>
          <pc:sldMk cId="648010071" sldId="371"/>
        </pc:sldMkLst>
      </pc:sldChg>
      <pc:sldChg chg="del">
        <pc:chgData name="Keneth Murillo" userId="15843664f9b3ae17" providerId="LiveId" clId="{0F036027-EC12-4604-A080-550C44B90801}" dt="2023-03-08T19:46:16.627" v="14" actId="47"/>
        <pc:sldMkLst>
          <pc:docMk/>
          <pc:sldMk cId="1098258618" sldId="372"/>
        </pc:sldMkLst>
      </pc:sldChg>
      <pc:sldChg chg="del">
        <pc:chgData name="Keneth Murillo" userId="15843664f9b3ae17" providerId="LiveId" clId="{0F036027-EC12-4604-A080-550C44B90801}" dt="2023-03-08T19:46:16.627" v="14" actId="47"/>
        <pc:sldMkLst>
          <pc:docMk/>
          <pc:sldMk cId="1233703835" sldId="374"/>
        </pc:sldMkLst>
      </pc:sldChg>
      <pc:sldChg chg="del">
        <pc:chgData name="Keneth Murillo" userId="15843664f9b3ae17" providerId="LiveId" clId="{0F036027-EC12-4604-A080-550C44B90801}" dt="2023-03-08T19:46:16.627" v="14" actId="47"/>
        <pc:sldMkLst>
          <pc:docMk/>
          <pc:sldMk cId="182634712" sldId="375"/>
        </pc:sldMkLst>
      </pc:sldChg>
      <pc:sldChg chg="del">
        <pc:chgData name="Keneth Murillo" userId="15843664f9b3ae17" providerId="LiveId" clId="{0F036027-EC12-4604-A080-550C44B90801}" dt="2023-03-08T19:46:16.627" v="14" actId="47"/>
        <pc:sldMkLst>
          <pc:docMk/>
          <pc:sldMk cId="2595856796" sldId="376"/>
        </pc:sldMkLst>
      </pc:sldChg>
      <pc:sldChg chg="del">
        <pc:chgData name="Keneth Murillo" userId="15843664f9b3ae17" providerId="LiveId" clId="{0F036027-EC12-4604-A080-550C44B90801}" dt="2023-03-08T19:46:16.627" v="14" actId="47"/>
        <pc:sldMkLst>
          <pc:docMk/>
          <pc:sldMk cId="1162230516" sldId="377"/>
        </pc:sldMkLst>
      </pc:sldChg>
      <pc:sldChg chg="del">
        <pc:chgData name="Keneth Murillo" userId="15843664f9b3ae17" providerId="LiveId" clId="{0F036027-EC12-4604-A080-550C44B90801}" dt="2023-03-08T19:46:16.627" v="14" actId="47"/>
        <pc:sldMkLst>
          <pc:docMk/>
          <pc:sldMk cId="3776369631" sldId="378"/>
        </pc:sldMkLst>
      </pc:sldChg>
      <pc:sldChg chg="modSp mod">
        <pc:chgData name="Keneth Murillo" userId="15843664f9b3ae17" providerId="LiveId" clId="{0F036027-EC12-4604-A080-550C44B90801}" dt="2023-03-08T19:44:58.565" v="8" actId="2711"/>
        <pc:sldMkLst>
          <pc:docMk/>
          <pc:sldMk cId="1829298035" sldId="4749"/>
        </pc:sldMkLst>
        <pc:spChg chg="mod">
          <ac:chgData name="Keneth Murillo" userId="15843664f9b3ae17" providerId="LiveId" clId="{0F036027-EC12-4604-A080-550C44B90801}" dt="2023-03-08T19:44:58.565" v="8" actId="2711"/>
          <ac:spMkLst>
            <pc:docMk/>
            <pc:sldMk cId="1829298035" sldId="4749"/>
            <ac:spMk id="3" creationId="{F4F7BEDB-A91D-4815-8C97-8D89C0FC44F7}"/>
          </ac:spMkLst>
        </pc:spChg>
      </pc:sldChg>
      <pc:sldChg chg="del">
        <pc:chgData name="Keneth Murillo" userId="15843664f9b3ae17" providerId="LiveId" clId="{0F036027-EC12-4604-A080-550C44B90801}" dt="2023-03-08T19:46:16.627" v="14" actId="47"/>
        <pc:sldMkLst>
          <pc:docMk/>
          <pc:sldMk cId="576451669" sldId="4798"/>
        </pc:sldMkLst>
      </pc:sldChg>
      <pc:sldChg chg="del">
        <pc:chgData name="Keneth Murillo" userId="15843664f9b3ae17" providerId="LiveId" clId="{0F036027-EC12-4604-A080-550C44B90801}" dt="2023-03-08T19:46:16.627" v="14" actId="47"/>
        <pc:sldMkLst>
          <pc:docMk/>
          <pc:sldMk cId="1757538722" sldId="4799"/>
        </pc:sldMkLst>
      </pc:sldChg>
      <pc:sldChg chg="del">
        <pc:chgData name="Keneth Murillo" userId="15843664f9b3ae17" providerId="LiveId" clId="{0F036027-EC12-4604-A080-550C44B90801}" dt="2023-03-08T19:46:16.627" v="14" actId="47"/>
        <pc:sldMkLst>
          <pc:docMk/>
          <pc:sldMk cId="1458151661" sldId="4800"/>
        </pc:sldMkLst>
      </pc:sldChg>
      <pc:sldChg chg="del">
        <pc:chgData name="Keneth Murillo" userId="15843664f9b3ae17" providerId="LiveId" clId="{0F036027-EC12-4604-A080-550C44B90801}" dt="2023-03-08T19:46:16.627" v="14" actId="47"/>
        <pc:sldMkLst>
          <pc:docMk/>
          <pc:sldMk cId="4030548710" sldId="4970"/>
        </pc:sldMkLst>
      </pc:sldChg>
      <pc:sldChg chg="del">
        <pc:chgData name="Keneth Murillo" userId="15843664f9b3ae17" providerId="LiveId" clId="{0F036027-EC12-4604-A080-550C44B90801}" dt="2023-03-08T19:46:16.627" v="14" actId="47"/>
        <pc:sldMkLst>
          <pc:docMk/>
          <pc:sldMk cId="4168532700" sldId="4971"/>
        </pc:sldMkLst>
      </pc:sldChg>
      <pc:sldChg chg="addSp delSp modSp add del mod modClrScheme chgLayout">
        <pc:chgData name="Keneth Murillo" userId="15843664f9b3ae17" providerId="LiveId" clId="{0F036027-EC12-4604-A080-550C44B90801}" dt="2023-03-08T19:47:56.679" v="30" actId="478"/>
        <pc:sldMkLst>
          <pc:docMk/>
          <pc:sldMk cId="3007185108" sldId="4972"/>
        </pc:sldMkLst>
        <pc:spChg chg="mod ord">
          <ac:chgData name="Keneth Murillo" userId="15843664f9b3ae17" providerId="LiveId" clId="{0F036027-EC12-4604-A080-550C44B90801}" dt="2023-03-08T19:47:51.680" v="29" actId="700"/>
          <ac:spMkLst>
            <pc:docMk/>
            <pc:sldMk cId="3007185108" sldId="4972"/>
            <ac:spMk id="2" creationId="{5E11566E-62D4-8487-3BD9-B6B76F230497}"/>
          </ac:spMkLst>
        </pc:spChg>
        <pc:spChg chg="add del mod ord">
          <ac:chgData name="Keneth Murillo" userId="15843664f9b3ae17" providerId="LiveId" clId="{0F036027-EC12-4604-A080-550C44B90801}" dt="2023-03-08T19:47:56.679" v="30" actId="478"/>
          <ac:spMkLst>
            <pc:docMk/>
            <pc:sldMk cId="3007185108" sldId="4972"/>
            <ac:spMk id="3" creationId="{92FB6FC4-D53A-5FA8-185B-505530A2F447}"/>
          </ac:spMkLst>
        </pc:spChg>
      </pc:sldChg>
      <pc:sldChg chg="addSp delSp modSp add del mod modClrScheme chgLayout">
        <pc:chgData name="Keneth Murillo" userId="15843664f9b3ae17" providerId="LiveId" clId="{0F036027-EC12-4604-A080-550C44B90801}" dt="2023-03-08T19:51:57.594" v="68" actId="1037"/>
        <pc:sldMkLst>
          <pc:docMk/>
          <pc:sldMk cId="1021790648" sldId="4973"/>
        </pc:sldMkLst>
        <pc:spChg chg="mod ord">
          <ac:chgData name="Keneth Murillo" userId="15843664f9b3ae17" providerId="LiveId" clId="{0F036027-EC12-4604-A080-550C44B90801}" dt="2023-03-08T19:51:54.398" v="60" actId="1076"/>
          <ac:spMkLst>
            <pc:docMk/>
            <pc:sldMk cId="1021790648" sldId="4973"/>
            <ac:spMk id="2" creationId="{AE16C7C6-4650-C038-83A6-E77B538EA092}"/>
          </ac:spMkLst>
        </pc:spChg>
        <pc:spChg chg="add del mod ord">
          <ac:chgData name="Keneth Murillo" userId="15843664f9b3ae17" providerId="LiveId" clId="{0F036027-EC12-4604-A080-550C44B90801}" dt="2023-03-08T19:51:49.225" v="58" actId="478"/>
          <ac:spMkLst>
            <pc:docMk/>
            <pc:sldMk cId="1021790648" sldId="4973"/>
            <ac:spMk id="3" creationId="{30DF2D72-B119-BE71-2B6C-8A150DBB19E1}"/>
          </ac:spMkLst>
        </pc:spChg>
        <pc:picChg chg="mod">
          <ac:chgData name="Keneth Murillo" userId="15843664f9b3ae17" providerId="LiveId" clId="{0F036027-EC12-4604-A080-550C44B90801}" dt="2023-03-08T19:51:57.594" v="68" actId="1037"/>
          <ac:picMkLst>
            <pc:docMk/>
            <pc:sldMk cId="1021790648" sldId="4973"/>
            <ac:picMk id="4" creationId="{EE5726EC-E99E-556F-D6A2-FDEA282FB30D}"/>
          </ac:picMkLst>
        </pc:picChg>
      </pc:sldChg>
      <pc:sldMasterChg chg="delSldLayout">
        <pc:chgData name="Keneth Murillo" userId="15843664f9b3ae17" providerId="LiveId" clId="{0F036027-EC12-4604-A080-550C44B90801}" dt="2023-03-08T19:46:16.627" v="14" actId="47"/>
        <pc:sldMasterMkLst>
          <pc:docMk/>
          <pc:sldMasterMk cId="1881724970" sldId="2147484551"/>
        </pc:sldMasterMkLst>
        <pc:sldLayoutChg chg="del">
          <pc:chgData name="Keneth Murillo" userId="15843664f9b3ae17" providerId="LiveId" clId="{0F036027-EC12-4604-A080-550C44B90801}" dt="2023-03-08T19:46:16.627" v="14" actId="47"/>
          <pc:sldLayoutMkLst>
            <pc:docMk/>
            <pc:sldMasterMk cId="1881724970" sldId="2147484551"/>
            <pc:sldLayoutMk cId="500433183" sldId="2147484607"/>
          </pc:sldLayoutMkLst>
        </pc:sldLayoutChg>
        <pc:sldLayoutChg chg="del">
          <pc:chgData name="Keneth Murillo" userId="15843664f9b3ae17" providerId="LiveId" clId="{0F036027-EC12-4604-A080-550C44B90801}" dt="2023-03-08T19:46:16.627" v="14" actId="47"/>
          <pc:sldLayoutMkLst>
            <pc:docMk/>
            <pc:sldMasterMk cId="1881724970" sldId="2147484551"/>
            <pc:sldLayoutMk cId="607746701" sldId="2147484609"/>
          </pc:sldLayoutMkLst>
        </pc:sldLayoutChg>
        <pc:sldLayoutChg chg="del">
          <pc:chgData name="Keneth Murillo" userId="15843664f9b3ae17" providerId="LiveId" clId="{0F036027-EC12-4604-A080-550C44B90801}" dt="2023-03-08T19:46:16.627" v="14" actId="47"/>
          <pc:sldLayoutMkLst>
            <pc:docMk/>
            <pc:sldMasterMk cId="1881724970" sldId="2147484551"/>
            <pc:sldLayoutMk cId="3331902869" sldId="2147484624"/>
          </pc:sldLayoutMkLst>
        </pc:sldLayoutChg>
        <pc:sldLayoutChg chg="del">
          <pc:chgData name="Keneth Murillo" userId="15843664f9b3ae17" providerId="LiveId" clId="{0F036027-EC12-4604-A080-550C44B90801}" dt="2023-03-08T19:46:16.627" v="14" actId="47"/>
          <pc:sldLayoutMkLst>
            <pc:docMk/>
            <pc:sldMasterMk cId="1881724970" sldId="2147484551"/>
            <pc:sldLayoutMk cId="3912385387" sldId="2147484627"/>
          </pc:sldLayoutMkLst>
        </pc:sldLayoutChg>
        <pc:sldLayoutChg chg="del">
          <pc:chgData name="Keneth Murillo" userId="15843664f9b3ae17" providerId="LiveId" clId="{0F036027-EC12-4604-A080-550C44B90801}" dt="2023-03-08T19:46:16.627" v="14" actId="47"/>
          <pc:sldLayoutMkLst>
            <pc:docMk/>
            <pc:sldMasterMk cId="1881724970" sldId="2147484551"/>
            <pc:sldLayoutMk cId="906225026" sldId="2147484629"/>
          </pc:sldLayoutMkLst>
        </pc:sldLayoutChg>
      </pc:sldMasterChg>
    </pc:docChg>
  </pc:docChgLst>
  <pc:docChgLst>
    <pc:chgData name="Keneth Murillo" userId="15843664f9b3ae17" providerId="LiveId" clId="{888BC8C3-DC38-40CE-B0AF-06A390102F75}"/>
    <pc:docChg chg="undo custSel addSld delSld modSld modSection">
      <pc:chgData name="Keneth Murillo" userId="15843664f9b3ae17" providerId="LiveId" clId="{888BC8C3-DC38-40CE-B0AF-06A390102F75}" dt="2023-03-15T19:57:26.480" v="96" actId="20577"/>
      <pc:docMkLst>
        <pc:docMk/>
      </pc:docMkLst>
      <pc:sldChg chg="modSp add mod">
        <pc:chgData name="Keneth Murillo" userId="15843664f9b3ae17" providerId="LiveId" clId="{888BC8C3-DC38-40CE-B0AF-06A390102F75}" dt="2023-03-08T20:00:15.542" v="8" actId="207"/>
        <pc:sldMkLst>
          <pc:docMk/>
          <pc:sldMk cId="0" sldId="257"/>
        </pc:sldMkLst>
        <pc:spChg chg="mod">
          <ac:chgData name="Keneth Murillo" userId="15843664f9b3ae17" providerId="LiveId" clId="{888BC8C3-DC38-40CE-B0AF-06A390102F75}" dt="2023-03-08T20:00:15.542" v="8" actId="207"/>
          <ac:spMkLst>
            <pc:docMk/>
            <pc:sldMk cId="0" sldId="257"/>
            <ac:spMk id="4098" creationId="{78EF6355-2802-3B2E-8BBE-DC9580C147A0}"/>
          </ac:spMkLst>
        </pc:spChg>
        <pc:spChg chg="mod">
          <ac:chgData name="Keneth Murillo" userId="15843664f9b3ae17" providerId="LiveId" clId="{888BC8C3-DC38-40CE-B0AF-06A390102F75}" dt="2023-03-08T20:00:15.542" v="8" actId="207"/>
          <ac:spMkLst>
            <pc:docMk/>
            <pc:sldMk cId="0" sldId="257"/>
            <ac:spMk id="4099" creationId="{FFB4B245-9049-5F5A-C635-1A4A2F929CF5}"/>
          </ac:spMkLst>
        </pc:spChg>
      </pc:sldChg>
      <pc:sldChg chg="add">
        <pc:chgData name="Keneth Murillo" userId="15843664f9b3ae17" providerId="LiveId" clId="{888BC8C3-DC38-40CE-B0AF-06A390102F75}" dt="2023-03-08T20:00:05.627" v="1"/>
        <pc:sldMkLst>
          <pc:docMk/>
          <pc:sldMk cId="0" sldId="258"/>
        </pc:sldMkLst>
      </pc:sldChg>
      <pc:sldChg chg="del">
        <pc:chgData name="Keneth Murillo" userId="15843664f9b3ae17" providerId="LiveId" clId="{888BC8C3-DC38-40CE-B0AF-06A390102F75}" dt="2023-03-08T19:59:23.007" v="0" actId="47"/>
        <pc:sldMkLst>
          <pc:docMk/>
          <pc:sldMk cId="1918333189" sldId="258"/>
        </pc:sldMkLst>
      </pc:sldChg>
      <pc:sldChg chg="add del">
        <pc:chgData name="Keneth Murillo" userId="15843664f9b3ae17" providerId="LiveId" clId="{888BC8C3-DC38-40CE-B0AF-06A390102F75}" dt="2023-03-08T21:59:14.367" v="14" actId="47"/>
        <pc:sldMkLst>
          <pc:docMk/>
          <pc:sldMk cId="0" sldId="260"/>
        </pc:sldMkLst>
      </pc:sldChg>
      <pc:sldChg chg="del">
        <pc:chgData name="Keneth Murillo" userId="15843664f9b3ae17" providerId="LiveId" clId="{888BC8C3-DC38-40CE-B0AF-06A390102F75}" dt="2023-03-08T19:59:23.007" v="0" actId="47"/>
        <pc:sldMkLst>
          <pc:docMk/>
          <pc:sldMk cId="3854270199" sldId="260"/>
        </pc:sldMkLst>
      </pc:sldChg>
      <pc:sldChg chg="modSp add del mod">
        <pc:chgData name="Keneth Murillo" userId="15843664f9b3ae17" providerId="LiveId" clId="{888BC8C3-DC38-40CE-B0AF-06A390102F75}" dt="2023-03-08T21:59:17.257" v="15" actId="47"/>
        <pc:sldMkLst>
          <pc:docMk/>
          <pc:sldMk cId="0" sldId="261"/>
        </pc:sldMkLst>
        <pc:spChg chg="mod">
          <ac:chgData name="Keneth Murillo" userId="15843664f9b3ae17" providerId="LiveId" clId="{888BC8C3-DC38-40CE-B0AF-06A390102F75}" dt="2023-03-08T20:00:05.726" v="3" actId="27636"/>
          <ac:spMkLst>
            <pc:docMk/>
            <pc:sldMk cId="0" sldId="261"/>
            <ac:spMk id="9218" creationId="{C568C2BA-9701-2592-5545-BE81ED1EA040}"/>
          </ac:spMkLst>
        </pc:spChg>
      </pc:sldChg>
      <pc:sldChg chg="del">
        <pc:chgData name="Keneth Murillo" userId="15843664f9b3ae17" providerId="LiveId" clId="{888BC8C3-DC38-40CE-B0AF-06A390102F75}" dt="2023-03-08T19:59:23.007" v="0" actId="47"/>
        <pc:sldMkLst>
          <pc:docMk/>
          <pc:sldMk cId="2315407373" sldId="261"/>
        </pc:sldMkLst>
      </pc:sldChg>
      <pc:sldChg chg="add del">
        <pc:chgData name="Keneth Murillo" userId="15843664f9b3ae17" providerId="LiveId" clId="{888BC8C3-DC38-40CE-B0AF-06A390102F75}" dt="2023-03-08T21:59:18.739" v="16" actId="47"/>
        <pc:sldMkLst>
          <pc:docMk/>
          <pc:sldMk cId="0" sldId="262"/>
        </pc:sldMkLst>
      </pc:sldChg>
      <pc:sldChg chg="modSp add mod">
        <pc:chgData name="Keneth Murillo" userId="15843664f9b3ae17" providerId="LiveId" clId="{888BC8C3-DC38-40CE-B0AF-06A390102F75}" dt="2023-03-08T20:00:05.734" v="4" actId="27636"/>
        <pc:sldMkLst>
          <pc:docMk/>
          <pc:sldMk cId="0" sldId="263"/>
        </pc:sldMkLst>
        <pc:spChg chg="mod">
          <ac:chgData name="Keneth Murillo" userId="15843664f9b3ae17" providerId="LiveId" clId="{888BC8C3-DC38-40CE-B0AF-06A390102F75}" dt="2023-03-08T20:00:05.734" v="4" actId="27636"/>
          <ac:spMkLst>
            <pc:docMk/>
            <pc:sldMk cId="0" sldId="263"/>
            <ac:spMk id="11267" creationId="{6B7E6BF8-4C93-2BE0-FEF1-5A2B130AA58F}"/>
          </ac:spMkLst>
        </pc:spChg>
      </pc:sldChg>
      <pc:sldChg chg="modSp add mod">
        <pc:chgData name="Keneth Murillo" userId="15843664f9b3ae17" providerId="LiveId" clId="{888BC8C3-DC38-40CE-B0AF-06A390102F75}" dt="2023-03-08T20:00:05.740" v="5" actId="27636"/>
        <pc:sldMkLst>
          <pc:docMk/>
          <pc:sldMk cId="0" sldId="264"/>
        </pc:sldMkLst>
        <pc:spChg chg="mod">
          <ac:chgData name="Keneth Murillo" userId="15843664f9b3ae17" providerId="LiveId" clId="{888BC8C3-DC38-40CE-B0AF-06A390102F75}" dt="2023-03-08T20:00:05.740" v="5" actId="27636"/>
          <ac:spMkLst>
            <pc:docMk/>
            <pc:sldMk cId="0" sldId="264"/>
            <ac:spMk id="12290" creationId="{544BA0C4-1AAF-9E2F-F984-F8B90871A00C}"/>
          </ac:spMkLst>
        </pc:spChg>
      </pc:sldChg>
      <pc:sldChg chg="modSp add mod">
        <pc:chgData name="Keneth Murillo" userId="15843664f9b3ae17" providerId="LiveId" clId="{888BC8C3-DC38-40CE-B0AF-06A390102F75}" dt="2023-03-13T21:55:39.490" v="49" actId="1076"/>
        <pc:sldMkLst>
          <pc:docMk/>
          <pc:sldMk cId="960826277" sldId="265"/>
        </pc:sldMkLst>
        <pc:spChg chg="mod">
          <ac:chgData name="Keneth Murillo" userId="15843664f9b3ae17" providerId="LiveId" clId="{888BC8C3-DC38-40CE-B0AF-06A390102F75}" dt="2023-03-13T21:55:39.490" v="49" actId="1076"/>
          <ac:spMkLst>
            <pc:docMk/>
            <pc:sldMk cId="960826277" sldId="265"/>
            <ac:spMk id="2" creationId="{00000000-0000-0000-0000-000000000000}"/>
          </ac:spMkLst>
        </pc:spChg>
      </pc:sldChg>
      <pc:sldChg chg="add">
        <pc:chgData name="Keneth Murillo" userId="15843664f9b3ae17" providerId="LiveId" clId="{888BC8C3-DC38-40CE-B0AF-06A390102F75}" dt="2023-03-08T20:00:05.627" v="1"/>
        <pc:sldMkLst>
          <pc:docMk/>
          <pc:sldMk cId="0" sldId="266"/>
        </pc:sldMkLst>
      </pc:sldChg>
      <pc:sldChg chg="add">
        <pc:chgData name="Keneth Murillo" userId="15843664f9b3ae17" providerId="LiveId" clId="{888BC8C3-DC38-40CE-B0AF-06A390102F75}" dt="2023-03-08T20:00:05.627" v="1"/>
        <pc:sldMkLst>
          <pc:docMk/>
          <pc:sldMk cId="0" sldId="267"/>
        </pc:sldMkLst>
      </pc:sldChg>
      <pc:sldChg chg="add">
        <pc:chgData name="Keneth Murillo" userId="15843664f9b3ae17" providerId="LiveId" clId="{888BC8C3-DC38-40CE-B0AF-06A390102F75}" dt="2023-03-08T20:00:05.627" v="1"/>
        <pc:sldMkLst>
          <pc:docMk/>
          <pc:sldMk cId="0" sldId="268"/>
        </pc:sldMkLst>
      </pc:sldChg>
      <pc:sldChg chg="add">
        <pc:chgData name="Keneth Murillo" userId="15843664f9b3ae17" providerId="LiveId" clId="{888BC8C3-DC38-40CE-B0AF-06A390102F75}" dt="2023-03-08T20:00:05.627" v="1"/>
        <pc:sldMkLst>
          <pc:docMk/>
          <pc:sldMk cId="2270569693" sldId="269"/>
        </pc:sldMkLst>
      </pc:sldChg>
      <pc:sldChg chg="add">
        <pc:chgData name="Keneth Murillo" userId="15843664f9b3ae17" providerId="LiveId" clId="{888BC8C3-DC38-40CE-B0AF-06A390102F75}" dt="2023-03-08T20:00:05.627" v="1"/>
        <pc:sldMkLst>
          <pc:docMk/>
          <pc:sldMk cId="1446776457" sldId="270"/>
        </pc:sldMkLst>
      </pc:sldChg>
      <pc:sldChg chg="add">
        <pc:chgData name="Keneth Murillo" userId="15843664f9b3ae17" providerId="LiveId" clId="{888BC8C3-DC38-40CE-B0AF-06A390102F75}" dt="2023-03-08T20:00:05.627" v="1"/>
        <pc:sldMkLst>
          <pc:docMk/>
          <pc:sldMk cId="2710338111" sldId="272"/>
        </pc:sldMkLst>
      </pc:sldChg>
      <pc:sldChg chg="add">
        <pc:chgData name="Keneth Murillo" userId="15843664f9b3ae17" providerId="LiveId" clId="{888BC8C3-DC38-40CE-B0AF-06A390102F75}" dt="2023-03-08T20:00:05.627" v="1"/>
        <pc:sldMkLst>
          <pc:docMk/>
          <pc:sldMk cId="2257617387" sldId="273"/>
        </pc:sldMkLst>
      </pc:sldChg>
      <pc:sldChg chg="add">
        <pc:chgData name="Keneth Murillo" userId="15843664f9b3ae17" providerId="LiveId" clId="{888BC8C3-DC38-40CE-B0AF-06A390102F75}" dt="2023-03-08T20:00:05.627" v="1"/>
        <pc:sldMkLst>
          <pc:docMk/>
          <pc:sldMk cId="3027409056" sldId="274"/>
        </pc:sldMkLst>
      </pc:sldChg>
      <pc:sldChg chg="add">
        <pc:chgData name="Keneth Murillo" userId="15843664f9b3ae17" providerId="LiveId" clId="{888BC8C3-DC38-40CE-B0AF-06A390102F75}" dt="2023-03-08T20:00:05.627" v="1"/>
        <pc:sldMkLst>
          <pc:docMk/>
          <pc:sldMk cId="0" sldId="278"/>
        </pc:sldMkLst>
      </pc:sldChg>
      <pc:sldChg chg="add">
        <pc:chgData name="Keneth Murillo" userId="15843664f9b3ae17" providerId="LiveId" clId="{888BC8C3-DC38-40CE-B0AF-06A390102F75}" dt="2023-03-08T20:00:05.627" v="1"/>
        <pc:sldMkLst>
          <pc:docMk/>
          <pc:sldMk cId="0" sldId="279"/>
        </pc:sldMkLst>
      </pc:sldChg>
      <pc:sldChg chg="add">
        <pc:chgData name="Keneth Murillo" userId="15843664f9b3ae17" providerId="LiveId" clId="{888BC8C3-DC38-40CE-B0AF-06A390102F75}" dt="2023-03-08T20:00:05.627" v="1"/>
        <pc:sldMkLst>
          <pc:docMk/>
          <pc:sldMk cId="0" sldId="280"/>
        </pc:sldMkLst>
      </pc:sldChg>
      <pc:sldChg chg="del">
        <pc:chgData name="Keneth Murillo" userId="15843664f9b3ae17" providerId="LiveId" clId="{888BC8C3-DC38-40CE-B0AF-06A390102F75}" dt="2023-03-08T19:59:23.007" v="0" actId="47"/>
        <pc:sldMkLst>
          <pc:docMk/>
          <pc:sldMk cId="0" sldId="281"/>
        </pc:sldMkLst>
      </pc:sldChg>
      <pc:sldChg chg="add">
        <pc:chgData name="Keneth Murillo" userId="15843664f9b3ae17" providerId="LiveId" clId="{888BC8C3-DC38-40CE-B0AF-06A390102F75}" dt="2023-03-08T20:00:05.627" v="1"/>
        <pc:sldMkLst>
          <pc:docMk/>
          <pc:sldMk cId="0" sldId="282"/>
        </pc:sldMkLst>
      </pc:sldChg>
      <pc:sldChg chg="add del">
        <pc:chgData name="Keneth Murillo" userId="15843664f9b3ae17" providerId="LiveId" clId="{888BC8C3-DC38-40CE-B0AF-06A390102F75}" dt="2023-03-08T21:59:40.634" v="17" actId="47"/>
        <pc:sldMkLst>
          <pc:docMk/>
          <pc:sldMk cId="0" sldId="283"/>
        </pc:sldMkLst>
      </pc:sldChg>
      <pc:sldChg chg="add">
        <pc:chgData name="Keneth Murillo" userId="15843664f9b3ae17" providerId="LiveId" clId="{888BC8C3-DC38-40CE-B0AF-06A390102F75}" dt="2023-03-08T20:00:05.627" v="1"/>
        <pc:sldMkLst>
          <pc:docMk/>
          <pc:sldMk cId="0" sldId="284"/>
        </pc:sldMkLst>
      </pc:sldChg>
      <pc:sldChg chg="add del">
        <pc:chgData name="Keneth Murillo" userId="15843664f9b3ae17" providerId="LiveId" clId="{888BC8C3-DC38-40CE-B0AF-06A390102F75}" dt="2023-03-08T21:59:47.140" v="18" actId="47"/>
        <pc:sldMkLst>
          <pc:docMk/>
          <pc:sldMk cId="0" sldId="285"/>
        </pc:sldMkLst>
      </pc:sldChg>
      <pc:sldChg chg="add">
        <pc:chgData name="Keneth Murillo" userId="15843664f9b3ae17" providerId="LiveId" clId="{888BC8C3-DC38-40CE-B0AF-06A390102F75}" dt="2023-03-08T20:00:05.627" v="1"/>
        <pc:sldMkLst>
          <pc:docMk/>
          <pc:sldMk cId="0" sldId="286"/>
        </pc:sldMkLst>
      </pc:sldChg>
      <pc:sldChg chg="add">
        <pc:chgData name="Keneth Murillo" userId="15843664f9b3ae17" providerId="LiveId" clId="{888BC8C3-DC38-40CE-B0AF-06A390102F75}" dt="2023-03-08T20:00:05.627" v="1"/>
        <pc:sldMkLst>
          <pc:docMk/>
          <pc:sldMk cId="0" sldId="287"/>
        </pc:sldMkLst>
      </pc:sldChg>
      <pc:sldChg chg="add">
        <pc:chgData name="Keneth Murillo" userId="15843664f9b3ae17" providerId="LiveId" clId="{888BC8C3-DC38-40CE-B0AF-06A390102F75}" dt="2023-03-08T20:00:05.627" v="1"/>
        <pc:sldMkLst>
          <pc:docMk/>
          <pc:sldMk cId="0" sldId="288"/>
        </pc:sldMkLst>
      </pc:sldChg>
      <pc:sldChg chg="add">
        <pc:chgData name="Keneth Murillo" userId="15843664f9b3ae17" providerId="LiveId" clId="{888BC8C3-DC38-40CE-B0AF-06A390102F75}" dt="2023-03-08T20:00:05.627" v="1"/>
        <pc:sldMkLst>
          <pc:docMk/>
          <pc:sldMk cId="0" sldId="299"/>
        </pc:sldMkLst>
      </pc:sldChg>
      <pc:sldChg chg="add">
        <pc:chgData name="Keneth Murillo" userId="15843664f9b3ae17" providerId="LiveId" clId="{888BC8C3-DC38-40CE-B0AF-06A390102F75}" dt="2023-03-08T20:00:05.627" v="1"/>
        <pc:sldMkLst>
          <pc:docMk/>
          <pc:sldMk cId="0" sldId="300"/>
        </pc:sldMkLst>
      </pc:sldChg>
      <pc:sldChg chg="del">
        <pc:chgData name="Keneth Murillo" userId="15843664f9b3ae17" providerId="LiveId" clId="{888BC8C3-DC38-40CE-B0AF-06A390102F75}" dt="2023-03-08T19:59:23.007" v="0" actId="47"/>
        <pc:sldMkLst>
          <pc:docMk/>
          <pc:sldMk cId="0" sldId="314"/>
        </pc:sldMkLst>
      </pc:sldChg>
      <pc:sldChg chg="del">
        <pc:chgData name="Keneth Murillo" userId="15843664f9b3ae17" providerId="LiveId" clId="{888BC8C3-DC38-40CE-B0AF-06A390102F75}" dt="2023-03-08T19:59:23.007" v="0" actId="47"/>
        <pc:sldMkLst>
          <pc:docMk/>
          <pc:sldMk cId="0" sldId="315"/>
        </pc:sldMkLst>
      </pc:sldChg>
      <pc:sldChg chg="del">
        <pc:chgData name="Keneth Murillo" userId="15843664f9b3ae17" providerId="LiveId" clId="{888BC8C3-DC38-40CE-B0AF-06A390102F75}" dt="2023-03-08T19:59:23.007" v="0" actId="47"/>
        <pc:sldMkLst>
          <pc:docMk/>
          <pc:sldMk cId="0" sldId="316"/>
        </pc:sldMkLst>
      </pc:sldChg>
      <pc:sldChg chg="del">
        <pc:chgData name="Keneth Murillo" userId="15843664f9b3ae17" providerId="LiveId" clId="{888BC8C3-DC38-40CE-B0AF-06A390102F75}" dt="2023-03-08T19:59:23.007" v="0" actId="47"/>
        <pc:sldMkLst>
          <pc:docMk/>
          <pc:sldMk cId="0" sldId="317"/>
        </pc:sldMkLst>
      </pc:sldChg>
      <pc:sldChg chg="del">
        <pc:chgData name="Keneth Murillo" userId="15843664f9b3ae17" providerId="LiveId" clId="{888BC8C3-DC38-40CE-B0AF-06A390102F75}" dt="2023-03-08T19:59:23.007" v="0" actId="47"/>
        <pc:sldMkLst>
          <pc:docMk/>
          <pc:sldMk cId="0" sldId="318"/>
        </pc:sldMkLst>
      </pc:sldChg>
      <pc:sldChg chg="del">
        <pc:chgData name="Keneth Murillo" userId="15843664f9b3ae17" providerId="LiveId" clId="{888BC8C3-DC38-40CE-B0AF-06A390102F75}" dt="2023-03-08T19:59:23.007" v="0" actId="47"/>
        <pc:sldMkLst>
          <pc:docMk/>
          <pc:sldMk cId="0" sldId="319"/>
        </pc:sldMkLst>
      </pc:sldChg>
      <pc:sldChg chg="del">
        <pc:chgData name="Keneth Murillo" userId="15843664f9b3ae17" providerId="LiveId" clId="{888BC8C3-DC38-40CE-B0AF-06A390102F75}" dt="2023-03-08T19:59:23.007" v="0" actId="47"/>
        <pc:sldMkLst>
          <pc:docMk/>
          <pc:sldMk cId="0" sldId="320"/>
        </pc:sldMkLst>
      </pc:sldChg>
      <pc:sldChg chg="del">
        <pc:chgData name="Keneth Murillo" userId="15843664f9b3ae17" providerId="LiveId" clId="{888BC8C3-DC38-40CE-B0AF-06A390102F75}" dt="2023-03-08T19:59:23.007" v="0" actId="47"/>
        <pc:sldMkLst>
          <pc:docMk/>
          <pc:sldMk cId="0" sldId="321"/>
        </pc:sldMkLst>
      </pc:sldChg>
      <pc:sldChg chg="del">
        <pc:chgData name="Keneth Murillo" userId="15843664f9b3ae17" providerId="LiveId" clId="{888BC8C3-DC38-40CE-B0AF-06A390102F75}" dt="2023-03-08T19:59:23.007" v="0" actId="47"/>
        <pc:sldMkLst>
          <pc:docMk/>
          <pc:sldMk cId="0" sldId="322"/>
        </pc:sldMkLst>
      </pc:sldChg>
      <pc:sldChg chg="del">
        <pc:chgData name="Keneth Murillo" userId="15843664f9b3ae17" providerId="LiveId" clId="{888BC8C3-DC38-40CE-B0AF-06A390102F75}" dt="2023-03-08T19:59:23.007" v="0" actId="47"/>
        <pc:sldMkLst>
          <pc:docMk/>
          <pc:sldMk cId="0" sldId="323"/>
        </pc:sldMkLst>
      </pc:sldChg>
      <pc:sldChg chg="del">
        <pc:chgData name="Keneth Murillo" userId="15843664f9b3ae17" providerId="LiveId" clId="{888BC8C3-DC38-40CE-B0AF-06A390102F75}" dt="2023-03-08T19:59:23.007" v="0" actId="47"/>
        <pc:sldMkLst>
          <pc:docMk/>
          <pc:sldMk cId="0" sldId="324"/>
        </pc:sldMkLst>
      </pc:sldChg>
      <pc:sldChg chg="del">
        <pc:chgData name="Keneth Murillo" userId="15843664f9b3ae17" providerId="LiveId" clId="{888BC8C3-DC38-40CE-B0AF-06A390102F75}" dt="2023-03-08T19:59:23.007" v="0" actId="47"/>
        <pc:sldMkLst>
          <pc:docMk/>
          <pc:sldMk cId="0" sldId="325"/>
        </pc:sldMkLst>
      </pc:sldChg>
      <pc:sldChg chg="del">
        <pc:chgData name="Keneth Murillo" userId="15843664f9b3ae17" providerId="LiveId" clId="{888BC8C3-DC38-40CE-B0AF-06A390102F75}" dt="2023-03-08T19:59:23.007" v="0" actId="47"/>
        <pc:sldMkLst>
          <pc:docMk/>
          <pc:sldMk cId="0" sldId="326"/>
        </pc:sldMkLst>
      </pc:sldChg>
      <pc:sldChg chg="del">
        <pc:chgData name="Keneth Murillo" userId="15843664f9b3ae17" providerId="LiveId" clId="{888BC8C3-DC38-40CE-B0AF-06A390102F75}" dt="2023-03-08T19:59:23.007" v="0" actId="47"/>
        <pc:sldMkLst>
          <pc:docMk/>
          <pc:sldMk cId="1704888925" sldId="327"/>
        </pc:sldMkLst>
      </pc:sldChg>
      <pc:sldChg chg="del">
        <pc:chgData name="Keneth Murillo" userId="15843664f9b3ae17" providerId="LiveId" clId="{888BC8C3-DC38-40CE-B0AF-06A390102F75}" dt="2023-03-08T19:59:23.007" v="0" actId="47"/>
        <pc:sldMkLst>
          <pc:docMk/>
          <pc:sldMk cId="3044631911" sldId="328"/>
        </pc:sldMkLst>
      </pc:sldChg>
      <pc:sldChg chg="modSp add mod">
        <pc:chgData name="Keneth Murillo" userId="15843664f9b3ae17" providerId="LiveId" clId="{888BC8C3-DC38-40CE-B0AF-06A390102F75}" dt="2023-03-08T20:00:05.720" v="2" actId="27636"/>
        <pc:sldMkLst>
          <pc:docMk/>
          <pc:sldMk cId="0" sldId="329"/>
        </pc:sldMkLst>
        <pc:spChg chg="mod">
          <ac:chgData name="Keneth Murillo" userId="15843664f9b3ae17" providerId="LiveId" clId="{888BC8C3-DC38-40CE-B0AF-06A390102F75}" dt="2023-03-08T20:00:05.720" v="2" actId="27636"/>
          <ac:spMkLst>
            <pc:docMk/>
            <pc:sldMk cId="0" sldId="329"/>
            <ac:spMk id="2" creationId="{3413BADB-9803-91F8-C0E7-740A24CD7732}"/>
          </ac:spMkLst>
        </pc:spChg>
      </pc:sldChg>
      <pc:sldChg chg="modSp add mod modTransition chgLayout">
        <pc:chgData name="Keneth Murillo" userId="15843664f9b3ae17" providerId="LiveId" clId="{888BC8C3-DC38-40CE-B0AF-06A390102F75}" dt="2023-03-08T20:01:07.850" v="13" actId="26606"/>
        <pc:sldMkLst>
          <pc:docMk/>
          <pc:sldMk cId="2758902376" sldId="330"/>
        </pc:sldMkLst>
        <pc:spChg chg="mod">
          <ac:chgData name="Keneth Murillo" userId="15843664f9b3ae17" providerId="LiveId" clId="{888BC8C3-DC38-40CE-B0AF-06A390102F75}" dt="2023-03-08T20:01:07.850" v="13" actId="26606"/>
          <ac:spMkLst>
            <pc:docMk/>
            <pc:sldMk cId="2758902376" sldId="330"/>
            <ac:spMk id="4" creationId="{00000000-0000-0000-0000-000000000000}"/>
          </ac:spMkLst>
        </pc:spChg>
      </pc:sldChg>
      <pc:sldChg chg="add">
        <pc:chgData name="Keneth Murillo" userId="15843664f9b3ae17" providerId="LiveId" clId="{888BC8C3-DC38-40CE-B0AF-06A390102F75}" dt="2023-03-08T20:00:05.627" v="1"/>
        <pc:sldMkLst>
          <pc:docMk/>
          <pc:sldMk cId="2977778077" sldId="331"/>
        </pc:sldMkLst>
      </pc:sldChg>
      <pc:sldChg chg="delSp modSp add mod">
        <pc:chgData name="Keneth Murillo" userId="15843664f9b3ae17" providerId="LiveId" clId="{888BC8C3-DC38-40CE-B0AF-06A390102F75}" dt="2023-03-08T22:00:05.372" v="21" actId="1076"/>
        <pc:sldMkLst>
          <pc:docMk/>
          <pc:sldMk cId="0" sldId="332"/>
        </pc:sldMkLst>
        <pc:spChg chg="mod">
          <ac:chgData name="Keneth Murillo" userId="15843664f9b3ae17" providerId="LiveId" clId="{888BC8C3-DC38-40CE-B0AF-06A390102F75}" dt="2023-03-08T22:00:05.372" v="21" actId="1076"/>
          <ac:spMkLst>
            <pc:docMk/>
            <pc:sldMk cId="0" sldId="332"/>
            <ac:spMk id="3" creationId="{00000000-0000-0000-0000-000000000000}"/>
          </ac:spMkLst>
        </pc:spChg>
        <pc:spChg chg="del mod">
          <ac:chgData name="Keneth Murillo" userId="15843664f9b3ae17" providerId="LiveId" clId="{888BC8C3-DC38-40CE-B0AF-06A390102F75}" dt="2023-03-08T22:00:01.898" v="20" actId="478"/>
          <ac:spMkLst>
            <pc:docMk/>
            <pc:sldMk cId="0" sldId="332"/>
            <ac:spMk id="27" creationId="{00000000-0000-0000-0000-000000000000}"/>
          </ac:spMkLst>
        </pc:spChg>
      </pc:sldChg>
      <pc:sldChg chg="add">
        <pc:chgData name="Keneth Murillo" userId="15843664f9b3ae17" providerId="LiveId" clId="{888BC8C3-DC38-40CE-B0AF-06A390102F75}" dt="2023-03-08T20:00:05.627" v="1"/>
        <pc:sldMkLst>
          <pc:docMk/>
          <pc:sldMk cId="0" sldId="333"/>
        </pc:sldMkLst>
      </pc:sldChg>
      <pc:sldChg chg="add">
        <pc:chgData name="Keneth Murillo" userId="15843664f9b3ae17" providerId="LiveId" clId="{888BC8C3-DC38-40CE-B0AF-06A390102F75}" dt="2023-03-08T20:00:05.627" v="1"/>
        <pc:sldMkLst>
          <pc:docMk/>
          <pc:sldMk cId="0" sldId="334"/>
        </pc:sldMkLst>
      </pc:sldChg>
      <pc:sldChg chg="add">
        <pc:chgData name="Keneth Murillo" userId="15843664f9b3ae17" providerId="LiveId" clId="{888BC8C3-DC38-40CE-B0AF-06A390102F75}" dt="2023-03-08T20:00:05.627" v="1"/>
        <pc:sldMkLst>
          <pc:docMk/>
          <pc:sldMk cId="0" sldId="336"/>
        </pc:sldMkLst>
      </pc:sldChg>
      <pc:sldChg chg="add">
        <pc:chgData name="Keneth Murillo" userId="15843664f9b3ae17" providerId="LiveId" clId="{888BC8C3-DC38-40CE-B0AF-06A390102F75}" dt="2023-03-08T20:00:05.627" v="1"/>
        <pc:sldMkLst>
          <pc:docMk/>
          <pc:sldMk cId="0" sldId="337"/>
        </pc:sldMkLst>
      </pc:sldChg>
      <pc:sldChg chg="delSp modSp add mod">
        <pc:chgData name="Keneth Murillo" userId="15843664f9b3ae17" providerId="LiveId" clId="{888BC8C3-DC38-40CE-B0AF-06A390102F75}" dt="2023-03-08T22:00:27.038" v="25" actId="1076"/>
        <pc:sldMkLst>
          <pc:docMk/>
          <pc:sldMk cId="0" sldId="338"/>
        </pc:sldMkLst>
        <pc:spChg chg="mod">
          <ac:chgData name="Keneth Murillo" userId="15843664f9b3ae17" providerId="LiveId" clId="{888BC8C3-DC38-40CE-B0AF-06A390102F75}" dt="2023-03-08T22:00:27.038" v="25" actId="1076"/>
          <ac:spMkLst>
            <pc:docMk/>
            <pc:sldMk cId="0" sldId="338"/>
            <ac:spMk id="3" creationId="{00000000-0000-0000-0000-000000000000}"/>
          </ac:spMkLst>
        </pc:spChg>
        <pc:spChg chg="del">
          <ac:chgData name="Keneth Murillo" userId="15843664f9b3ae17" providerId="LiveId" clId="{888BC8C3-DC38-40CE-B0AF-06A390102F75}" dt="2023-03-08T22:00:19.428" v="23" actId="478"/>
          <ac:spMkLst>
            <pc:docMk/>
            <pc:sldMk cId="0" sldId="338"/>
            <ac:spMk id="4" creationId="{00000000-0000-0000-0000-000000000000}"/>
          </ac:spMkLst>
        </pc:spChg>
      </pc:sldChg>
      <pc:sldChg chg="add">
        <pc:chgData name="Keneth Murillo" userId="15843664f9b3ae17" providerId="LiveId" clId="{888BC8C3-DC38-40CE-B0AF-06A390102F75}" dt="2023-03-08T20:00:05.627" v="1"/>
        <pc:sldMkLst>
          <pc:docMk/>
          <pc:sldMk cId="0" sldId="339"/>
        </pc:sldMkLst>
      </pc:sldChg>
      <pc:sldChg chg="add">
        <pc:chgData name="Keneth Murillo" userId="15843664f9b3ae17" providerId="LiveId" clId="{888BC8C3-DC38-40CE-B0AF-06A390102F75}" dt="2023-03-08T20:00:05.627" v="1"/>
        <pc:sldMkLst>
          <pc:docMk/>
          <pc:sldMk cId="0" sldId="340"/>
        </pc:sldMkLst>
      </pc:sldChg>
      <pc:sldChg chg="add">
        <pc:chgData name="Keneth Murillo" userId="15843664f9b3ae17" providerId="LiveId" clId="{888BC8C3-DC38-40CE-B0AF-06A390102F75}" dt="2023-03-08T20:00:05.627" v="1"/>
        <pc:sldMkLst>
          <pc:docMk/>
          <pc:sldMk cId="0" sldId="341"/>
        </pc:sldMkLst>
      </pc:sldChg>
      <pc:sldChg chg="add">
        <pc:chgData name="Keneth Murillo" userId="15843664f9b3ae17" providerId="LiveId" clId="{888BC8C3-DC38-40CE-B0AF-06A390102F75}" dt="2023-03-08T20:00:05.627" v="1"/>
        <pc:sldMkLst>
          <pc:docMk/>
          <pc:sldMk cId="0" sldId="342"/>
        </pc:sldMkLst>
      </pc:sldChg>
      <pc:sldChg chg="add">
        <pc:chgData name="Keneth Murillo" userId="15843664f9b3ae17" providerId="LiveId" clId="{888BC8C3-DC38-40CE-B0AF-06A390102F75}" dt="2023-03-08T20:00:05.627" v="1"/>
        <pc:sldMkLst>
          <pc:docMk/>
          <pc:sldMk cId="0" sldId="343"/>
        </pc:sldMkLst>
      </pc:sldChg>
      <pc:sldChg chg="add">
        <pc:chgData name="Keneth Murillo" userId="15843664f9b3ae17" providerId="LiveId" clId="{888BC8C3-DC38-40CE-B0AF-06A390102F75}" dt="2023-03-08T20:00:05.627" v="1"/>
        <pc:sldMkLst>
          <pc:docMk/>
          <pc:sldMk cId="0" sldId="344"/>
        </pc:sldMkLst>
      </pc:sldChg>
      <pc:sldChg chg="modSp add mod modClrScheme chgLayout">
        <pc:chgData name="Keneth Murillo" userId="15843664f9b3ae17" providerId="LiveId" clId="{888BC8C3-DC38-40CE-B0AF-06A390102F75}" dt="2023-03-08T20:00:55.377" v="12" actId="26606"/>
        <pc:sldMkLst>
          <pc:docMk/>
          <pc:sldMk cId="883874882" sldId="345"/>
        </pc:sldMkLst>
        <pc:spChg chg="mod ord">
          <ac:chgData name="Keneth Murillo" userId="15843664f9b3ae17" providerId="LiveId" clId="{888BC8C3-DC38-40CE-B0AF-06A390102F75}" dt="2023-03-08T20:00:55.377" v="12" actId="26606"/>
          <ac:spMkLst>
            <pc:docMk/>
            <pc:sldMk cId="883874882" sldId="345"/>
            <ac:spMk id="4" creationId="{00000000-0000-0000-0000-000000000000}"/>
          </ac:spMkLst>
        </pc:spChg>
      </pc:sldChg>
      <pc:sldChg chg="modSp mod">
        <pc:chgData name="Keneth Murillo" userId="15843664f9b3ae17" providerId="LiveId" clId="{888BC8C3-DC38-40CE-B0AF-06A390102F75}" dt="2023-03-08T22:00:50.914" v="48" actId="20577"/>
        <pc:sldMkLst>
          <pc:docMk/>
          <pc:sldMk cId="1829298035" sldId="4749"/>
        </pc:sldMkLst>
        <pc:spChg chg="mod">
          <ac:chgData name="Keneth Murillo" userId="15843664f9b3ae17" providerId="LiveId" clId="{888BC8C3-DC38-40CE-B0AF-06A390102F75}" dt="2023-03-08T22:00:50.914" v="48" actId="20577"/>
          <ac:spMkLst>
            <pc:docMk/>
            <pc:sldMk cId="1829298035" sldId="4749"/>
            <ac:spMk id="3" creationId="{F4F7BEDB-A91D-4815-8C97-8D89C0FC44F7}"/>
          </ac:spMkLst>
        </pc:spChg>
      </pc:sldChg>
      <pc:sldChg chg="add">
        <pc:chgData name="Keneth Murillo" userId="15843664f9b3ae17" providerId="LiveId" clId="{888BC8C3-DC38-40CE-B0AF-06A390102F75}" dt="2023-03-08T20:00:05.627" v="1"/>
        <pc:sldMkLst>
          <pc:docMk/>
          <pc:sldMk cId="0" sldId="4750"/>
        </pc:sldMkLst>
      </pc:sldChg>
      <pc:sldChg chg="addSp delSp modSp new mod modClrScheme chgLayout">
        <pc:chgData name="Keneth Murillo" userId="15843664f9b3ae17" providerId="LiveId" clId="{888BC8C3-DC38-40CE-B0AF-06A390102F75}" dt="2023-03-15T19:57:26.480" v="96" actId="20577"/>
        <pc:sldMkLst>
          <pc:docMk/>
          <pc:sldMk cId="222064616" sldId="4751"/>
        </pc:sldMkLst>
        <pc:spChg chg="del mod ord">
          <ac:chgData name="Keneth Murillo" userId="15843664f9b3ae17" providerId="LiveId" clId="{888BC8C3-DC38-40CE-B0AF-06A390102F75}" dt="2023-03-15T19:57:14.110" v="51" actId="700"/>
          <ac:spMkLst>
            <pc:docMk/>
            <pc:sldMk cId="222064616" sldId="4751"/>
            <ac:spMk id="2" creationId="{1C696213-2C8C-E0B5-27B6-4B35D937AF92}"/>
          </ac:spMkLst>
        </pc:spChg>
        <pc:spChg chg="del">
          <ac:chgData name="Keneth Murillo" userId="15843664f9b3ae17" providerId="LiveId" clId="{888BC8C3-DC38-40CE-B0AF-06A390102F75}" dt="2023-03-15T19:57:14.110" v="51" actId="700"/>
          <ac:spMkLst>
            <pc:docMk/>
            <pc:sldMk cId="222064616" sldId="4751"/>
            <ac:spMk id="3" creationId="{5868D99D-F0DD-07BB-C266-1E0CE82A1BE0}"/>
          </ac:spMkLst>
        </pc:spChg>
        <pc:spChg chg="mod ord">
          <ac:chgData name="Keneth Murillo" userId="15843664f9b3ae17" providerId="LiveId" clId="{888BC8C3-DC38-40CE-B0AF-06A390102F75}" dt="2023-03-15T19:57:14.110" v="51" actId="700"/>
          <ac:spMkLst>
            <pc:docMk/>
            <pc:sldMk cId="222064616" sldId="4751"/>
            <ac:spMk id="4" creationId="{32528F68-259A-4217-C189-A009FB4DD027}"/>
          </ac:spMkLst>
        </pc:spChg>
        <pc:spChg chg="add mod ord">
          <ac:chgData name="Keneth Murillo" userId="15843664f9b3ae17" providerId="LiveId" clId="{888BC8C3-DC38-40CE-B0AF-06A390102F75}" dt="2023-03-15T19:57:26.480" v="96" actId="20577"/>
          <ac:spMkLst>
            <pc:docMk/>
            <pc:sldMk cId="222064616" sldId="4751"/>
            <ac:spMk id="5" creationId="{060A2ED9-E706-52B5-A91D-86253AB301D3}"/>
          </ac:spMkLst>
        </pc:spChg>
        <pc:picChg chg="add mod">
          <ac:chgData name="Keneth Murillo" userId="15843664f9b3ae17" providerId="LiveId" clId="{888BC8C3-DC38-40CE-B0AF-06A390102F75}" dt="2023-03-15T19:57:17.473" v="54" actId="14100"/>
          <ac:picMkLst>
            <pc:docMk/>
            <pc:sldMk cId="222064616" sldId="4751"/>
            <ac:picMk id="7" creationId="{8FC57321-F914-23EB-71D1-16B0F050B86E}"/>
          </ac:picMkLst>
        </pc:picChg>
      </pc:sldChg>
      <pc:sldChg chg="del">
        <pc:chgData name="Keneth Murillo" userId="15843664f9b3ae17" providerId="LiveId" clId="{888BC8C3-DC38-40CE-B0AF-06A390102F75}" dt="2023-03-08T19:59:23.007" v="0" actId="47"/>
        <pc:sldMkLst>
          <pc:docMk/>
          <pc:sldMk cId="3007185108" sldId="4972"/>
        </pc:sldMkLst>
      </pc:sldChg>
      <pc:sldChg chg="del">
        <pc:chgData name="Keneth Murillo" userId="15843664f9b3ae17" providerId="LiveId" clId="{888BC8C3-DC38-40CE-B0AF-06A390102F75}" dt="2023-03-08T19:59:23.007" v="0" actId="47"/>
        <pc:sldMkLst>
          <pc:docMk/>
          <pc:sldMk cId="1021790648" sldId="4973"/>
        </pc:sldMkLst>
      </pc:sldChg>
      <pc:sldMasterChg chg="delSldLayout">
        <pc:chgData name="Keneth Murillo" userId="15843664f9b3ae17" providerId="LiveId" clId="{888BC8C3-DC38-40CE-B0AF-06A390102F75}" dt="2023-03-08T19:59:23.007" v="0" actId="47"/>
        <pc:sldMasterMkLst>
          <pc:docMk/>
          <pc:sldMasterMk cId="1881724970" sldId="2147484551"/>
        </pc:sldMasterMkLst>
        <pc:sldLayoutChg chg="del">
          <pc:chgData name="Keneth Murillo" userId="15843664f9b3ae17" providerId="LiveId" clId="{888BC8C3-DC38-40CE-B0AF-06A390102F75}" dt="2023-03-08T19:59:23.007" v="0" actId="47"/>
          <pc:sldLayoutMkLst>
            <pc:docMk/>
            <pc:sldMasterMk cId="1881724970" sldId="2147484551"/>
            <pc:sldLayoutMk cId="3721647061" sldId="21474846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3/22/2023 3:15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3/22/2023 3:15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83959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4" name="Rectangle 3"/>
          <p:cNvSpPr/>
          <p:nvPr userDrawn="1"/>
        </p:nvSpPr>
        <p:spPr>
          <a:xfrm>
            <a:off x="0" y="559086"/>
            <a:ext cx="12436475" cy="5110285"/>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Picture Placeholder 14">
            <a:extLst>
              <a:ext uri="{FF2B5EF4-FFF2-40B4-BE49-F238E27FC236}">
                <a16:creationId xmlns:a16="http://schemas.microsoft.com/office/drawing/2014/main" id="{B4FE3095-DA29-47B6-B565-AC4CE7367E2D}"/>
              </a:ext>
            </a:extLst>
          </p:cNvPr>
          <p:cNvSpPr>
            <a:spLocks noGrp="1"/>
          </p:cNvSpPr>
          <p:nvPr>
            <p:ph type="pic" sz="quarter" idx="11" hasCustomPrompt="1"/>
          </p:nvPr>
        </p:nvSpPr>
        <p:spPr>
          <a:xfrm>
            <a:off x="895722" y="1626504"/>
            <a:ext cx="2975871" cy="2975449"/>
          </a:xfrm>
          <a:custGeom>
            <a:avLst/>
            <a:gdLst>
              <a:gd name="connsiteX0" fmla="*/ 0 w 2917372"/>
              <a:gd name="connsiteY0" fmla="*/ 0 h 2917372"/>
              <a:gd name="connsiteX1" fmla="*/ 2917372 w 2917372"/>
              <a:gd name="connsiteY1" fmla="*/ 0 h 2917372"/>
              <a:gd name="connsiteX2" fmla="*/ 2917372 w 2917372"/>
              <a:gd name="connsiteY2" fmla="*/ 2917372 h 2917372"/>
              <a:gd name="connsiteX3" fmla="*/ 0 w 2917372"/>
              <a:gd name="connsiteY3" fmla="*/ 2917372 h 2917372"/>
            </a:gdLst>
            <a:ahLst/>
            <a:cxnLst>
              <a:cxn ang="0">
                <a:pos x="connsiteX0" y="connsiteY0"/>
              </a:cxn>
              <a:cxn ang="0">
                <a:pos x="connsiteX1" y="connsiteY1"/>
              </a:cxn>
              <a:cxn ang="0">
                <a:pos x="connsiteX2" y="connsiteY2"/>
              </a:cxn>
              <a:cxn ang="0">
                <a:pos x="connsiteX3" y="connsiteY3"/>
              </a:cxn>
            </a:cxnLst>
            <a:rect l="l" t="t" r="r" b="b"/>
            <a:pathLst>
              <a:path w="2917372" h="2917372">
                <a:moveTo>
                  <a:pt x="0" y="0"/>
                </a:moveTo>
                <a:lnTo>
                  <a:pt x="2917372" y="0"/>
                </a:lnTo>
                <a:lnTo>
                  <a:pt x="2917372" y="2917372"/>
                </a:lnTo>
                <a:lnTo>
                  <a:pt x="0" y="2917372"/>
                </a:lnTo>
                <a:close/>
              </a:path>
            </a:pathLst>
          </a:custGeom>
          <a:pattFill prst="pct5">
            <a:fgClr>
              <a:schemeClr val="accent1"/>
            </a:fgClr>
            <a:bgClr>
              <a:schemeClr val="bg1"/>
            </a:bgClr>
          </a:pattFill>
        </p:spPr>
        <p:txBody>
          <a:bodyPr wrap="square" anchor="ctr">
            <a:noAutofit/>
          </a:bodyPr>
          <a:lstStyle>
            <a:lvl1pPr marL="0" indent="0" algn="ctr">
              <a:buNone/>
              <a:defRPr/>
            </a:lvl1pPr>
          </a:lstStyle>
          <a:p>
            <a:r>
              <a:rPr lang="id-ID" dirty="0"/>
              <a:t>Image Here</a:t>
            </a:r>
          </a:p>
        </p:txBody>
      </p:sp>
      <p:grpSp>
        <p:nvGrpSpPr>
          <p:cNvPr id="5" name="Agrupar 4"/>
          <p:cNvGrpSpPr/>
          <p:nvPr userDrawn="1"/>
        </p:nvGrpSpPr>
        <p:grpSpPr>
          <a:xfrm>
            <a:off x="8661118" y="5883619"/>
            <a:ext cx="3445325" cy="892296"/>
            <a:chOff x="313509" y="5703463"/>
            <a:chExt cx="3377597" cy="874879"/>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20946100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D8B16930-AA04-4EE5-979C-0779C4F618AB}"/>
              </a:ext>
            </a:extLst>
          </p:cNvPr>
          <p:cNvSpPr>
            <a:spLocks noGrp="1"/>
          </p:cNvSpPr>
          <p:nvPr>
            <p:ph type="pic" sz="quarter" idx="10" hasCustomPrompt="1"/>
          </p:nvPr>
        </p:nvSpPr>
        <p:spPr>
          <a:xfrm>
            <a:off x="5122643" y="3685141"/>
            <a:ext cx="7313831" cy="553998"/>
          </a:xfrm>
          <a:prstGeom prst="rect">
            <a:avLst/>
          </a:prstGeom>
          <a:pattFill prst="pct5">
            <a:fgClr>
              <a:schemeClr val="accent1"/>
            </a:fgClr>
            <a:bgClr>
              <a:schemeClr val="bg1"/>
            </a:bgClr>
          </a:pattFill>
        </p:spPr>
        <p:txBody>
          <a:bodyPr anchor="ctr"/>
          <a:lstStyle>
            <a:lvl1pPr marL="0" indent="0" algn="ctr">
              <a:buNone/>
              <a:defRPr/>
            </a:lvl1pPr>
          </a:lstStyle>
          <a:p>
            <a:r>
              <a:rPr lang="id-ID" dirty="0"/>
              <a:t>Image Here</a:t>
            </a:r>
          </a:p>
        </p:txBody>
      </p:sp>
      <p:sp>
        <p:nvSpPr>
          <p:cNvPr id="4" name="Rectangle 3"/>
          <p:cNvSpPr/>
          <p:nvPr userDrawn="1"/>
        </p:nvSpPr>
        <p:spPr>
          <a:xfrm>
            <a:off x="4137520" y="1633406"/>
            <a:ext cx="985123" cy="922427"/>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 name="Agrupar 4"/>
          <p:cNvGrpSpPr/>
          <p:nvPr userDrawn="1"/>
        </p:nvGrpSpPr>
        <p:grpSpPr>
          <a:xfrm>
            <a:off x="306472" y="5843651"/>
            <a:ext cx="3445325" cy="892296"/>
            <a:chOff x="313509" y="5703463"/>
            <a:chExt cx="3377597" cy="874879"/>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4164979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D8B16930-AA04-4EE5-979C-0779C4F618AB}"/>
              </a:ext>
            </a:extLst>
          </p:cNvPr>
          <p:cNvSpPr>
            <a:spLocks noGrp="1"/>
          </p:cNvSpPr>
          <p:nvPr>
            <p:ph type="pic" sz="quarter" idx="10" hasCustomPrompt="1"/>
          </p:nvPr>
        </p:nvSpPr>
        <p:spPr>
          <a:xfrm>
            <a:off x="5122643" y="3685141"/>
            <a:ext cx="7313831" cy="553998"/>
          </a:xfrm>
          <a:prstGeom prst="rect">
            <a:avLst/>
          </a:prstGeom>
          <a:pattFill prst="pct5">
            <a:fgClr>
              <a:schemeClr val="accent1"/>
            </a:fgClr>
            <a:bgClr>
              <a:schemeClr val="bg1"/>
            </a:bgClr>
          </a:pattFill>
        </p:spPr>
        <p:txBody>
          <a:bodyPr anchor="ctr"/>
          <a:lstStyle>
            <a:lvl1pPr marL="0" indent="0" algn="ctr">
              <a:buNone/>
              <a:defRPr/>
            </a:lvl1pPr>
          </a:lstStyle>
          <a:p>
            <a:r>
              <a:rPr lang="id-ID" dirty="0"/>
              <a:t>Image Here</a:t>
            </a:r>
          </a:p>
        </p:txBody>
      </p:sp>
      <p:sp>
        <p:nvSpPr>
          <p:cNvPr id="4" name="Rectangle 3"/>
          <p:cNvSpPr/>
          <p:nvPr userDrawn="1"/>
        </p:nvSpPr>
        <p:spPr>
          <a:xfrm>
            <a:off x="4137520" y="1633406"/>
            <a:ext cx="985123" cy="922427"/>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 name="Agrupar 4"/>
          <p:cNvGrpSpPr/>
          <p:nvPr userDrawn="1"/>
        </p:nvGrpSpPr>
        <p:grpSpPr>
          <a:xfrm>
            <a:off x="306472" y="5843651"/>
            <a:ext cx="3445325" cy="892296"/>
            <a:chOff x="313509" y="5703463"/>
            <a:chExt cx="3377597" cy="874879"/>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2160398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D6664B4-7DA6-416D-B353-0A819145B211}"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DBC05-FB97-46C1-8F8D-62259BAA6ED1}" type="slidenum">
              <a:rPr lang="en-US" smtClean="0"/>
              <a:t>‹#›</a:t>
            </a:fld>
            <a:endParaRPr lang="en-US"/>
          </a:p>
        </p:txBody>
      </p:sp>
      <p:grpSp>
        <p:nvGrpSpPr>
          <p:cNvPr id="8" name="Agrupar 7"/>
          <p:cNvGrpSpPr/>
          <p:nvPr userDrawn="1"/>
        </p:nvGrpSpPr>
        <p:grpSpPr>
          <a:xfrm>
            <a:off x="8459701" y="5896942"/>
            <a:ext cx="3445325" cy="892296"/>
            <a:chOff x="313509" y="5703463"/>
            <a:chExt cx="3377597" cy="874879"/>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1781821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2976251" y="419005"/>
            <a:ext cx="8391006" cy="955449"/>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pic>
        <p:nvPicPr>
          <p:cNvPr id="5" name="Imagen 4" descr="Logotipo&#10;&#10;Descripción generada automáticamente">
            <a:extLst>
              <a:ext uri="{FF2B5EF4-FFF2-40B4-BE49-F238E27FC236}">
                <a16:creationId xmlns:a16="http://schemas.microsoft.com/office/drawing/2014/main" id="{03CB68C1-27E2-4F56-A401-4796E2575143}"/>
              </a:ext>
            </a:extLst>
          </p:cNvPr>
          <p:cNvPicPr>
            <a:picLocks noChangeAspect="1"/>
          </p:cNvPicPr>
          <p:nvPr userDrawn="1"/>
        </p:nvPicPr>
        <p:blipFill>
          <a:blip r:embed="rId3"/>
          <a:stretch>
            <a:fillRect/>
          </a:stretch>
        </p:blipFill>
        <p:spPr>
          <a:xfrm>
            <a:off x="276365" y="276325"/>
            <a:ext cx="2353649" cy="955448"/>
          </a:xfrm>
          <a:prstGeom prst="rect">
            <a:avLst/>
          </a:prstGeom>
        </p:spPr>
      </p:pic>
    </p:spTree>
    <p:extLst>
      <p:ext uri="{BB962C8B-B14F-4D97-AF65-F5344CB8AC3E}">
        <p14:creationId xmlns:p14="http://schemas.microsoft.com/office/powerpoint/2010/main" val="3615937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82B3-28DB-36C8-3B7E-157151C52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776E8-6FF5-ECA8-0D94-E5BB46C52D6F}"/>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FA985-3386-5394-63A6-17D86981A753}"/>
              </a:ext>
            </a:extLst>
          </p:cNvPr>
          <p:cNvSpPr>
            <a:spLocks noGrp="1"/>
          </p:cNvSpPr>
          <p:nvPr>
            <p:ph type="dt" sz="half" idx="10"/>
          </p:nvPr>
        </p:nvSpPr>
        <p:spPr/>
        <p:txBody>
          <a:bodyPr/>
          <a:lstStyle/>
          <a:p>
            <a:fld id="{1D8BD707-D9CF-40AE-B4C6-C98DA3205C09}" type="datetimeFigureOut">
              <a:rPr lang="en-US" smtClean="0"/>
              <a:t>3/22/2023</a:t>
            </a:fld>
            <a:endParaRPr lang="en-US"/>
          </a:p>
        </p:txBody>
      </p:sp>
      <p:sp>
        <p:nvSpPr>
          <p:cNvPr id="5" name="Footer Placeholder 4">
            <a:extLst>
              <a:ext uri="{FF2B5EF4-FFF2-40B4-BE49-F238E27FC236}">
                <a16:creationId xmlns:a16="http://schemas.microsoft.com/office/drawing/2014/main" id="{A036D5EF-270B-B4EF-49B2-2838CF414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5D04-F475-5B7B-F1CA-AF9325948EE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581980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3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88"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725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4926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9455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620" r:id="rId4"/>
    <p:sldLayoutId id="2147484583" r:id="rId5"/>
    <p:sldLayoutId id="2147484619" r:id="rId6"/>
    <p:sldLayoutId id="2147484584" r:id="rId7"/>
    <p:sldLayoutId id="2147484556" r:id="rId8"/>
    <p:sldLayoutId id="2147484557" r:id="rId9"/>
    <p:sldLayoutId id="2147484558" r:id="rId10"/>
    <p:sldLayoutId id="2147484559" r:id="rId11"/>
    <p:sldLayoutId id="2147484560" r:id="rId12"/>
    <p:sldLayoutId id="2147484561" r:id="rId13"/>
    <p:sldLayoutId id="2147484562" r:id="rId14"/>
    <p:sldLayoutId id="2147484579" r:id="rId15"/>
    <p:sldLayoutId id="2147484563" r:id="rId16"/>
    <p:sldLayoutId id="2147484618" r:id="rId17"/>
    <p:sldLayoutId id="2147484564" r:id="rId18"/>
    <p:sldLayoutId id="2147484566" r:id="rId19"/>
    <p:sldLayoutId id="2147484567" r:id="rId20"/>
    <p:sldLayoutId id="2147484568" r:id="rId21"/>
    <p:sldLayoutId id="2147484577" r:id="rId22"/>
    <p:sldLayoutId id="2147484570" r:id="rId23"/>
    <p:sldLayoutId id="2147484571" r:id="rId24"/>
    <p:sldLayoutId id="2147484572" r:id="rId25"/>
    <p:sldLayoutId id="2147484576" r:id="rId26"/>
    <p:sldLayoutId id="2147484603" r:id="rId27"/>
    <p:sldLayoutId id="2147484612" r:id="rId28"/>
    <p:sldLayoutId id="2147484613" r:id="rId29"/>
    <p:sldLayoutId id="2147484623" r:id="rId30"/>
    <p:sldLayoutId id="2147484625" r:id="rId31"/>
    <p:sldLayoutId id="2147484626" r:id="rId32"/>
    <p:sldLayoutId id="2147484630" r:id="rId33"/>
    <p:sldLayoutId id="2147484631" r:id="rId34"/>
    <p:sldLayoutId id="2147484634" r:id="rId35"/>
    <p:sldLayoutId id="2147484635" r:id="rId36"/>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A918-D5D9-4D88-B010-04B646B01C87}"/>
              </a:ext>
            </a:extLst>
          </p:cNvPr>
          <p:cNvSpPr>
            <a:spLocks noGrp="1"/>
          </p:cNvSpPr>
          <p:nvPr>
            <p:ph type="body" sz="quarter" idx="16"/>
          </p:nvPr>
        </p:nvSpPr>
        <p:spPr>
          <a:xfrm>
            <a:off x="450715" y="3824281"/>
            <a:ext cx="5487748" cy="1661993"/>
          </a:xfrm>
        </p:spPr>
        <p:txBody>
          <a:bodyPr vert="horz" wrap="square" lIns="0" tIns="91440" rIns="146304" bIns="91440" rtlCol="0" anchor="t">
            <a:spAutoFit/>
          </a:bodyPr>
          <a:lstStyle/>
          <a:p>
            <a:pPr marL="38100"/>
            <a:r>
              <a:rPr lang="en-US" sz="2400" b="1" dirty="0"/>
              <a:t>Ing. Keneth Murillo</a:t>
            </a:r>
          </a:p>
          <a:p>
            <a:pPr marL="38100" indent="0" algn="r">
              <a:buNone/>
            </a:pPr>
            <a:endParaRPr lang="es-US" sz="2400" dirty="0"/>
          </a:p>
          <a:p>
            <a:pPr marL="38100" indent="0" algn="r">
              <a:buNone/>
            </a:pPr>
            <a:r>
              <a:rPr lang="es-US" sz="2400" dirty="0"/>
              <a:t>AI &amp; Cloud &amp; DevOps </a:t>
            </a:r>
            <a:r>
              <a:rPr lang="en-US" sz="2400" dirty="0"/>
              <a:t>Architect</a:t>
            </a:r>
          </a:p>
          <a:p>
            <a:pPr marL="38100" indent="0" algn="r">
              <a:buNone/>
            </a:pPr>
            <a:r>
              <a:rPr lang="en-US" sz="2400" dirty="0"/>
              <a:t>MCT | Scrum Master Certified</a:t>
            </a:r>
          </a:p>
        </p:txBody>
      </p:sp>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 sz="3600" dirty="0">
                <a:latin typeface="Montserrat" panose="00000500000000000000" pitchFamily="2" charset="0"/>
              </a:rPr>
              <a:t>Arquitectura Orientada a Eventos</a:t>
            </a:r>
            <a:endParaRPr lang="en-US" sz="3600" dirty="0">
              <a:latin typeface="Montserrat" panose="00000500000000000000" pitchFamily="2" charset="0"/>
            </a:endParaRPr>
          </a:p>
        </p:txBody>
      </p:sp>
    </p:spTree>
    <p:extLst>
      <p:ext uri="{BB962C8B-B14F-4D97-AF65-F5344CB8AC3E}">
        <p14:creationId xmlns:p14="http://schemas.microsoft.com/office/powerpoint/2010/main" val="18292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1509" y="0"/>
            <a:ext cx="9179602" cy="933988"/>
          </a:xfrm>
          <a:prstGeom prst="rect">
            <a:avLst/>
          </a:prstGeom>
        </p:spPr>
      </p:pic>
      <p:grpSp>
        <p:nvGrpSpPr>
          <p:cNvPr id="3" name="object 3"/>
          <p:cNvGrpSpPr/>
          <p:nvPr/>
        </p:nvGrpSpPr>
        <p:grpSpPr>
          <a:xfrm>
            <a:off x="2030657" y="1702999"/>
            <a:ext cx="7973110" cy="5053544"/>
            <a:chOff x="466157" y="1669758"/>
            <a:chExt cx="7817484" cy="4954905"/>
          </a:xfrm>
        </p:grpSpPr>
        <p:pic>
          <p:nvPicPr>
            <p:cNvPr id="4" name="object 4"/>
            <p:cNvPicPr/>
            <p:nvPr/>
          </p:nvPicPr>
          <p:blipFill>
            <a:blip r:embed="rId3" cstate="print"/>
            <a:stretch>
              <a:fillRect/>
            </a:stretch>
          </p:blipFill>
          <p:spPr>
            <a:xfrm>
              <a:off x="466157" y="1813377"/>
              <a:ext cx="7817104" cy="4811241"/>
            </a:xfrm>
            <a:prstGeom prst="rect">
              <a:avLst/>
            </a:prstGeom>
          </p:spPr>
        </p:pic>
        <p:sp>
          <p:nvSpPr>
            <p:cNvPr id="5" name="object 5"/>
            <p:cNvSpPr/>
            <p:nvPr/>
          </p:nvSpPr>
          <p:spPr>
            <a:xfrm>
              <a:off x="8238441" y="1669758"/>
              <a:ext cx="0" cy="646430"/>
            </a:xfrm>
            <a:custGeom>
              <a:avLst/>
              <a:gdLst/>
              <a:ahLst/>
              <a:cxnLst/>
              <a:rect l="l" t="t" r="r" b="b"/>
              <a:pathLst>
                <a:path h="646430">
                  <a:moveTo>
                    <a:pt x="0" y="646285"/>
                  </a:moveTo>
                  <a:lnTo>
                    <a:pt x="0" y="0"/>
                  </a:lnTo>
                </a:path>
              </a:pathLst>
            </a:custGeom>
            <a:ln w="26893">
              <a:solidFill>
                <a:srgbClr val="000000"/>
              </a:solidFill>
            </a:ln>
          </p:spPr>
          <p:txBody>
            <a:bodyPr wrap="square" lIns="0" tIns="0" rIns="0" bIns="0" rtlCol="0"/>
            <a:lstStyle/>
            <a:p>
              <a:endParaRPr sz="1836"/>
            </a:p>
          </p:txBody>
        </p:sp>
      </p:grpSp>
      <p:sp>
        <p:nvSpPr>
          <p:cNvPr id="6" name="object 6"/>
          <p:cNvSpPr txBox="1">
            <a:spLocks noGrp="1"/>
          </p:cNvSpPr>
          <p:nvPr>
            <p:ph type="title"/>
          </p:nvPr>
        </p:nvSpPr>
        <p:spPr>
          <a:xfrm>
            <a:off x="694944" y="875849"/>
            <a:ext cx="11610099" cy="1329349"/>
          </a:xfrm>
          <a:prstGeom prst="rect">
            <a:avLst/>
          </a:prstGeom>
        </p:spPr>
        <p:txBody>
          <a:bodyPr vert="horz" wrap="square" lIns="0" tIns="13600" rIns="0" bIns="0" rtlCol="0" anchor="t">
            <a:spAutoFit/>
          </a:bodyPr>
          <a:lstStyle/>
          <a:p>
            <a:pPr marL="12953">
              <a:spcBef>
                <a:spcPts val="107"/>
              </a:spcBef>
              <a:tabLst>
                <a:tab pos="5510091" algn="l"/>
                <a:tab pos="6546310" algn="l"/>
              </a:tabLst>
            </a:pPr>
            <a:r>
              <a:rPr lang="es-ES" sz="4233" spc="112">
                <a:solidFill>
                  <a:srgbClr val="085B74"/>
                </a:solidFill>
                <a:uFill>
                  <a:solidFill>
                    <a:srgbClr val="085B74"/>
                  </a:solidFill>
                </a:uFill>
                <a:latin typeface="Arial"/>
                <a:cs typeface="Arial"/>
              </a:rPr>
              <a:t>Diversas reacciones a los acontecimientos
</a:t>
            </a:r>
            <a:endParaRPr sz="4233" dirty="0">
              <a:latin typeface="Arial"/>
              <a:cs typeface="Arial"/>
            </a:endParaRPr>
          </a:p>
        </p:txBody>
      </p:sp>
      <p:sp>
        <p:nvSpPr>
          <p:cNvPr id="7" name="object 7"/>
          <p:cNvSpPr txBox="1"/>
          <p:nvPr/>
        </p:nvSpPr>
        <p:spPr>
          <a:xfrm>
            <a:off x="9191989" y="1643508"/>
            <a:ext cx="222789" cy="862057"/>
          </a:xfrm>
          <a:prstGeom prst="rect">
            <a:avLst/>
          </a:prstGeom>
        </p:spPr>
        <p:txBody>
          <a:bodyPr vert="horz" wrap="square" lIns="0" tIns="13600" rIns="0" bIns="0" rtlCol="0">
            <a:spAutoFit/>
          </a:bodyPr>
          <a:lstStyle/>
          <a:p>
            <a:pPr marL="12953">
              <a:spcBef>
                <a:spcPts val="107"/>
              </a:spcBef>
            </a:pPr>
            <a:r>
              <a:rPr sz="5405" spc="41" dirty="0">
                <a:solidFill>
                  <a:srgbClr val="DA1A0A"/>
                </a:solidFill>
                <a:latin typeface="Times New Roman"/>
                <a:cs typeface="Times New Roman"/>
              </a:rPr>
              <a:t>l</a:t>
            </a:r>
            <a:endParaRPr sz="5405">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60455" y="3755877"/>
            <a:ext cx="2505189" cy="2728156"/>
          </a:xfrm>
          <a:prstGeom prst="rect">
            <a:avLst/>
          </a:prstGeom>
        </p:spPr>
      </p:pic>
      <p:sp>
        <p:nvSpPr>
          <p:cNvPr id="3" name="object 3"/>
          <p:cNvSpPr txBox="1">
            <a:spLocks noGrp="1"/>
          </p:cNvSpPr>
          <p:nvPr>
            <p:ph type="title"/>
          </p:nvPr>
        </p:nvSpPr>
        <p:spPr>
          <a:xfrm>
            <a:off x="1240262" y="510492"/>
            <a:ext cx="10440309" cy="2075003"/>
          </a:xfrm>
          <a:prstGeom prst="rect">
            <a:avLst/>
          </a:prstGeom>
        </p:spPr>
        <p:txBody>
          <a:bodyPr vert="horz" wrap="square" lIns="0" tIns="13600" rIns="0" bIns="0" rtlCol="0" anchor="t">
            <a:spAutoFit/>
          </a:bodyPr>
          <a:lstStyle/>
          <a:p>
            <a:pPr marL="12953">
              <a:spcBef>
                <a:spcPts val="107"/>
              </a:spcBef>
            </a:pPr>
            <a:r>
              <a:rPr lang="es-ES" sz="4437" b="1" spc="-87">
                <a:solidFill>
                  <a:srgbClr val="085B74"/>
                </a:solidFill>
                <a:latin typeface="Arial"/>
                <a:cs typeface="Arial"/>
              </a:rPr>
              <a:t>El problema en el desencadenador de eventos
</a:t>
            </a:r>
            <a:endParaRPr sz="4437" dirty="0">
              <a:latin typeface="Arial"/>
              <a:cs typeface="Arial"/>
            </a:endParaRPr>
          </a:p>
        </p:txBody>
      </p:sp>
      <p:sp>
        <p:nvSpPr>
          <p:cNvPr id="4" name="object 4"/>
          <p:cNvSpPr txBox="1"/>
          <p:nvPr/>
        </p:nvSpPr>
        <p:spPr>
          <a:xfrm>
            <a:off x="1432223" y="2260234"/>
            <a:ext cx="9572028" cy="1820905"/>
          </a:xfrm>
          <a:prstGeom prst="rect">
            <a:avLst/>
          </a:prstGeom>
        </p:spPr>
        <p:txBody>
          <a:bodyPr vert="horz" wrap="square" lIns="0" tIns="186521" rIns="0" bIns="0" rtlCol="0">
            <a:spAutoFit/>
          </a:bodyPr>
          <a:lstStyle/>
          <a:p>
            <a:pPr marL="277188" indent="-264883">
              <a:spcBef>
                <a:spcPts val="1469"/>
              </a:spcBef>
              <a:buClr>
                <a:srgbClr val="11CAD4"/>
              </a:buClr>
              <a:buChar char="•"/>
              <a:tabLst>
                <a:tab pos="277188" algn="l"/>
                <a:tab pos="277836" algn="l"/>
              </a:tabLst>
            </a:pPr>
            <a:r>
              <a:rPr lang="en-US" sz="2703" spc="5" dirty="0" err="1">
                <a:solidFill>
                  <a:srgbClr val="0F0F0F"/>
                </a:solidFill>
                <a:latin typeface="Times New Roman"/>
                <a:cs typeface="Times New Roman"/>
              </a:rPr>
              <a:t>Desencadenado</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por</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eventos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predecibles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Desencadenado</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por</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eventos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impredecibles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Oyentes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activos</a:t>
            </a:r>
            <a:r>
              <a:rPr lang="en-US" sz="2703" spc="5" dirty="0">
                <a:solidFill>
                  <a:srgbClr val="0F0F0F"/>
                </a:solidFill>
                <a:latin typeface="Times New Roman"/>
                <a:cs typeface="Times New Roman"/>
              </a:rPr>
              <a:t> </a:t>
            </a:r>
            <a:r>
              <a:rPr lang="en-US" sz="2703" spc="5" dirty="0" err="1">
                <a:solidFill>
                  <a:srgbClr val="0F0F0F"/>
                </a:solidFill>
                <a:latin typeface="Times New Roman"/>
                <a:cs typeface="Times New Roman"/>
              </a:rPr>
              <a:t>requeridos</a:t>
            </a:r>
            <a:endParaRPr sz="2448"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1509" y="0"/>
            <a:ext cx="9179602" cy="933988"/>
          </a:xfrm>
          <a:prstGeom prst="rect">
            <a:avLst/>
          </a:prstGeom>
        </p:spPr>
      </p:pic>
      <p:pic>
        <p:nvPicPr>
          <p:cNvPr id="3" name="object 3"/>
          <p:cNvPicPr/>
          <p:nvPr/>
        </p:nvPicPr>
        <p:blipFill>
          <a:blip r:embed="rId3" cstate="print"/>
          <a:stretch>
            <a:fillRect/>
          </a:stretch>
        </p:blipFill>
        <p:spPr>
          <a:xfrm>
            <a:off x="4883284" y="1831167"/>
            <a:ext cx="4516657" cy="4742232"/>
          </a:xfrm>
          <a:prstGeom prst="rect">
            <a:avLst/>
          </a:prstGeom>
        </p:spPr>
      </p:pic>
      <p:sp>
        <p:nvSpPr>
          <p:cNvPr id="4" name="object 4"/>
          <p:cNvSpPr txBox="1">
            <a:spLocks noGrp="1"/>
          </p:cNvSpPr>
          <p:nvPr>
            <p:ph type="title"/>
          </p:nvPr>
        </p:nvSpPr>
        <p:spPr>
          <a:xfrm>
            <a:off x="2013146" y="1089256"/>
            <a:ext cx="9593638" cy="1392187"/>
          </a:xfrm>
          <a:prstGeom prst="rect">
            <a:avLst/>
          </a:prstGeom>
        </p:spPr>
        <p:txBody>
          <a:bodyPr vert="horz" wrap="square" lIns="0" tIns="13600" rIns="0" bIns="0" rtlCol="0" anchor="t">
            <a:spAutoFit/>
          </a:bodyPr>
          <a:lstStyle/>
          <a:p>
            <a:pPr marL="12953">
              <a:spcBef>
                <a:spcPts val="107"/>
              </a:spcBef>
            </a:pPr>
            <a:r>
              <a:rPr lang="es-ES" sz="4437" spc="51">
                <a:solidFill>
                  <a:srgbClr val="085B72"/>
                </a:solidFill>
                <a:latin typeface="Arial"/>
                <a:cs typeface="Arial"/>
              </a:rPr>
              <a:t>Actividad de eventos de escucha
</a:t>
            </a:r>
            <a:endParaRPr sz="4437"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70187" y="3991720"/>
            <a:ext cx="420579" cy="402814"/>
          </a:xfrm>
          <a:prstGeom prst="rect">
            <a:avLst/>
          </a:prstGeom>
        </p:spPr>
      </p:pic>
      <p:sp>
        <p:nvSpPr>
          <p:cNvPr id="3" name="object 3"/>
          <p:cNvSpPr/>
          <p:nvPr/>
        </p:nvSpPr>
        <p:spPr>
          <a:xfrm>
            <a:off x="5852445" y="2352996"/>
            <a:ext cx="1993440" cy="0"/>
          </a:xfrm>
          <a:custGeom>
            <a:avLst/>
            <a:gdLst/>
            <a:ahLst/>
            <a:cxnLst/>
            <a:rect l="l" t="t" r="r" b="b"/>
            <a:pathLst>
              <a:path w="1954529">
                <a:moveTo>
                  <a:pt x="0" y="0"/>
                </a:moveTo>
                <a:lnTo>
                  <a:pt x="1954277" y="0"/>
                </a:lnTo>
              </a:path>
            </a:pathLst>
          </a:custGeom>
          <a:ln w="71809">
            <a:solidFill>
              <a:srgbClr val="000000"/>
            </a:solidFill>
          </a:ln>
        </p:spPr>
        <p:txBody>
          <a:bodyPr wrap="square" lIns="0" tIns="0" rIns="0" bIns="0" rtlCol="0"/>
          <a:lstStyle/>
          <a:p>
            <a:endParaRPr sz="1836"/>
          </a:p>
        </p:txBody>
      </p:sp>
      <p:sp>
        <p:nvSpPr>
          <p:cNvPr id="4" name="object 4"/>
          <p:cNvSpPr/>
          <p:nvPr/>
        </p:nvSpPr>
        <p:spPr>
          <a:xfrm>
            <a:off x="5852445" y="4330451"/>
            <a:ext cx="1518071" cy="0"/>
          </a:xfrm>
          <a:custGeom>
            <a:avLst/>
            <a:gdLst/>
            <a:ahLst/>
            <a:cxnLst/>
            <a:rect l="l" t="t" r="r" b="b"/>
            <a:pathLst>
              <a:path w="1488439">
                <a:moveTo>
                  <a:pt x="0" y="0"/>
                </a:moveTo>
                <a:lnTo>
                  <a:pt x="1488119" y="0"/>
                </a:lnTo>
              </a:path>
            </a:pathLst>
          </a:custGeom>
          <a:ln w="71809">
            <a:solidFill>
              <a:srgbClr val="000000"/>
            </a:solidFill>
          </a:ln>
        </p:spPr>
        <p:txBody>
          <a:bodyPr wrap="square" lIns="0" tIns="0" rIns="0" bIns="0" rtlCol="0"/>
          <a:lstStyle/>
          <a:p>
            <a:endParaRPr sz="1836"/>
          </a:p>
        </p:txBody>
      </p:sp>
      <p:sp>
        <p:nvSpPr>
          <p:cNvPr id="5" name="object 5"/>
          <p:cNvSpPr txBox="1">
            <a:spLocks noGrp="1"/>
          </p:cNvSpPr>
          <p:nvPr>
            <p:ph type="title"/>
          </p:nvPr>
        </p:nvSpPr>
        <p:spPr>
          <a:xfrm>
            <a:off x="1996024" y="1082771"/>
            <a:ext cx="8757320" cy="1407832"/>
          </a:xfrm>
          <a:prstGeom prst="rect">
            <a:avLst/>
          </a:prstGeom>
        </p:spPr>
        <p:txBody>
          <a:bodyPr vert="horz" wrap="square" lIns="0" tIns="13600" rIns="0" bIns="0" rtlCol="0" anchor="t">
            <a:spAutoFit/>
          </a:bodyPr>
          <a:lstStyle/>
          <a:p>
            <a:pPr marL="12953">
              <a:spcBef>
                <a:spcPts val="107"/>
              </a:spcBef>
            </a:pPr>
            <a:r>
              <a:rPr lang="es-ES" sz="4488" b="1" spc="-112">
                <a:solidFill>
                  <a:srgbClr val="085B74"/>
                </a:solidFill>
                <a:latin typeface="Arial"/>
                <a:cs typeface="Arial"/>
              </a:rPr>
              <a:t>El problema de la acción
</a:t>
            </a:r>
            <a:endParaRPr sz="4488" dirty="0">
              <a:latin typeface="Arial"/>
              <a:cs typeface="Arial"/>
            </a:endParaRPr>
          </a:p>
        </p:txBody>
      </p:sp>
      <p:sp>
        <p:nvSpPr>
          <p:cNvPr id="6" name="object 6"/>
          <p:cNvSpPr txBox="1"/>
          <p:nvPr/>
        </p:nvSpPr>
        <p:spPr>
          <a:xfrm>
            <a:off x="2108543" y="1932268"/>
            <a:ext cx="3226548" cy="429027"/>
          </a:xfrm>
          <a:prstGeom prst="rect">
            <a:avLst/>
          </a:prstGeom>
        </p:spPr>
        <p:txBody>
          <a:bodyPr vert="horz" wrap="square" lIns="0" tIns="12953" rIns="0" bIns="0" rtlCol="0">
            <a:spAutoFit/>
          </a:bodyPr>
          <a:lstStyle/>
          <a:p>
            <a:pPr marL="275246" indent="-262940">
              <a:spcBef>
                <a:spcPts val="102"/>
              </a:spcBef>
              <a:buClr>
                <a:srgbClr val="11CAD3"/>
              </a:buClr>
              <a:buChar char="•"/>
              <a:tabLst>
                <a:tab pos="275246" algn="l"/>
                <a:tab pos="275893" algn="l"/>
              </a:tabLst>
            </a:pPr>
            <a:r>
              <a:rPr sz="2703" spc="56" dirty="0">
                <a:solidFill>
                  <a:srgbClr val="111111"/>
                </a:solidFill>
                <a:latin typeface="Times New Roman"/>
                <a:cs typeface="Times New Roman"/>
              </a:rPr>
              <a:t>Synchronous</a:t>
            </a:r>
            <a:r>
              <a:rPr sz="2703" spc="-138" dirty="0">
                <a:solidFill>
                  <a:srgbClr val="111111"/>
                </a:solidFill>
                <a:latin typeface="Times New Roman"/>
                <a:cs typeface="Times New Roman"/>
              </a:rPr>
              <a:t> </a:t>
            </a:r>
            <a:r>
              <a:rPr sz="2703" spc="56" dirty="0">
                <a:solidFill>
                  <a:srgbClr val="111111"/>
                </a:solidFill>
                <a:latin typeface="Times New Roman"/>
                <a:cs typeface="Times New Roman"/>
              </a:rPr>
              <a:t>Action</a:t>
            </a:r>
            <a:endParaRPr sz="2703">
              <a:latin typeface="Times New Roman"/>
              <a:cs typeface="Times New Roman"/>
            </a:endParaRPr>
          </a:p>
        </p:txBody>
      </p:sp>
      <p:sp>
        <p:nvSpPr>
          <p:cNvPr id="7" name="object 7"/>
          <p:cNvSpPr txBox="1"/>
          <p:nvPr/>
        </p:nvSpPr>
        <p:spPr>
          <a:xfrm>
            <a:off x="2108543" y="3882260"/>
            <a:ext cx="3427317" cy="429027"/>
          </a:xfrm>
          <a:prstGeom prst="rect">
            <a:avLst/>
          </a:prstGeom>
        </p:spPr>
        <p:txBody>
          <a:bodyPr vert="horz" wrap="square" lIns="0" tIns="12953" rIns="0" bIns="0" rtlCol="0">
            <a:spAutoFit/>
          </a:bodyPr>
          <a:lstStyle/>
          <a:p>
            <a:pPr marL="266179" indent="-253874">
              <a:spcBef>
                <a:spcPts val="102"/>
              </a:spcBef>
              <a:buClr>
                <a:srgbClr val="11CAD3"/>
              </a:buClr>
              <a:buChar char="•"/>
              <a:tabLst>
                <a:tab pos="266826" algn="l"/>
              </a:tabLst>
            </a:pPr>
            <a:r>
              <a:rPr sz="2703" spc="56" dirty="0">
                <a:solidFill>
                  <a:srgbClr val="111111"/>
                </a:solidFill>
                <a:latin typeface="Times New Roman"/>
                <a:cs typeface="Times New Roman"/>
              </a:rPr>
              <a:t>Asynchronous</a:t>
            </a:r>
            <a:r>
              <a:rPr sz="2703" spc="-46" dirty="0">
                <a:solidFill>
                  <a:srgbClr val="111111"/>
                </a:solidFill>
                <a:latin typeface="Times New Roman"/>
                <a:cs typeface="Times New Roman"/>
              </a:rPr>
              <a:t> </a:t>
            </a:r>
            <a:r>
              <a:rPr sz="2703" spc="56" dirty="0">
                <a:solidFill>
                  <a:srgbClr val="111111"/>
                </a:solidFill>
                <a:latin typeface="Times New Roman"/>
                <a:cs typeface="Times New Roman"/>
              </a:rPr>
              <a:t>Action</a:t>
            </a:r>
            <a:endParaRPr sz="2703">
              <a:latin typeface="Times New Roman"/>
              <a:cs typeface="Times New Roman"/>
            </a:endParaRPr>
          </a:p>
        </p:txBody>
      </p:sp>
      <p:sp>
        <p:nvSpPr>
          <p:cNvPr id="8" name="object 8"/>
          <p:cNvSpPr txBox="1"/>
          <p:nvPr/>
        </p:nvSpPr>
        <p:spPr>
          <a:xfrm>
            <a:off x="7882539" y="2013291"/>
            <a:ext cx="307630" cy="477312"/>
          </a:xfrm>
          <a:prstGeom prst="rect">
            <a:avLst/>
          </a:prstGeom>
        </p:spPr>
        <p:txBody>
          <a:bodyPr vert="horz" wrap="square" lIns="0" tIns="12953" rIns="0" bIns="0" rtlCol="0">
            <a:spAutoFit/>
          </a:bodyPr>
          <a:lstStyle/>
          <a:p>
            <a:pPr marL="12953">
              <a:spcBef>
                <a:spcPts val="102"/>
              </a:spcBef>
              <a:tabLst>
                <a:tab pos="294027" algn="l"/>
              </a:tabLst>
            </a:pPr>
            <a:r>
              <a:rPr sz="2958" u="heavy" spc="46" dirty="0">
                <a:solidFill>
                  <a:srgbClr val="054D8C"/>
                </a:solidFill>
                <a:uFill>
                  <a:solidFill>
                    <a:srgbClr val="054D8C"/>
                  </a:solidFill>
                </a:uFill>
                <a:latin typeface="Times New Roman"/>
                <a:cs typeface="Times New Roman"/>
              </a:rPr>
              <a:t>)	</a:t>
            </a:r>
            <a:endParaRPr sz="2958"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B3163A-6473-9336-B290-39E35ADED6CA}"/>
              </a:ext>
            </a:extLst>
          </p:cNvPr>
          <p:cNvSpPr>
            <a:spLocks noGrp="1"/>
          </p:cNvSpPr>
          <p:nvPr>
            <p:ph type="title"/>
          </p:nvPr>
        </p:nvSpPr>
        <p:spPr/>
        <p:txBody>
          <a:bodyPr/>
          <a:lstStyle/>
          <a:p>
            <a:r>
              <a:rPr lang="es-CR" dirty="0"/>
              <a:t>Muchas gracias</a:t>
            </a:r>
            <a:endParaRPr lang="en-GB" dirty="0"/>
          </a:p>
        </p:txBody>
      </p:sp>
      <p:pic>
        <p:nvPicPr>
          <p:cNvPr id="3" name="Picture 2">
            <a:extLst>
              <a:ext uri="{FF2B5EF4-FFF2-40B4-BE49-F238E27FC236}">
                <a16:creationId xmlns:a16="http://schemas.microsoft.com/office/drawing/2014/main" id="{CFD79394-05D7-B85C-1D7B-4D2EDA81D720}"/>
              </a:ext>
            </a:extLst>
          </p:cNvPr>
          <p:cNvPicPr>
            <a:picLocks noChangeAspect="1"/>
          </p:cNvPicPr>
          <p:nvPr/>
        </p:nvPicPr>
        <p:blipFill>
          <a:blip r:embed="rId2"/>
          <a:stretch>
            <a:fillRect/>
          </a:stretch>
        </p:blipFill>
        <p:spPr>
          <a:xfrm>
            <a:off x="240084" y="350770"/>
            <a:ext cx="3609975" cy="495300"/>
          </a:xfrm>
          <a:prstGeom prst="rect">
            <a:avLst/>
          </a:prstGeom>
        </p:spPr>
      </p:pic>
      <p:pic>
        <p:nvPicPr>
          <p:cNvPr id="7" name="Picture 6">
            <a:extLst>
              <a:ext uri="{FF2B5EF4-FFF2-40B4-BE49-F238E27FC236}">
                <a16:creationId xmlns:a16="http://schemas.microsoft.com/office/drawing/2014/main" id="{10AAFC4A-BCAE-FE34-D24B-B915F56769AE}"/>
              </a:ext>
            </a:extLst>
          </p:cNvPr>
          <p:cNvPicPr>
            <a:picLocks noChangeAspect="1"/>
          </p:cNvPicPr>
          <p:nvPr/>
        </p:nvPicPr>
        <p:blipFill>
          <a:blip r:embed="rId2"/>
          <a:stretch>
            <a:fillRect/>
          </a:stretch>
        </p:blipFill>
        <p:spPr>
          <a:xfrm>
            <a:off x="240083" y="6396105"/>
            <a:ext cx="3609975" cy="495300"/>
          </a:xfrm>
          <a:prstGeom prst="rect">
            <a:avLst/>
          </a:prstGeom>
        </p:spPr>
      </p:pic>
    </p:spTree>
    <p:extLst>
      <p:ext uri="{BB962C8B-B14F-4D97-AF65-F5344CB8AC3E}">
        <p14:creationId xmlns:p14="http://schemas.microsoft.com/office/powerpoint/2010/main" val="96094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1764" y="1591565"/>
            <a:ext cx="12434711" cy="5110285"/>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1A1A1F"/>
              </a:solidFill>
            </a:endParaRPr>
          </a:p>
        </p:txBody>
      </p:sp>
      <p:sp>
        <p:nvSpPr>
          <p:cNvPr id="5" name="TextBox 4"/>
          <p:cNvSpPr txBox="1"/>
          <p:nvPr/>
        </p:nvSpPr>
        <p:spPr>
          <a:xfrm>
            <a:off x="4936066" y="2172517"/>
            <a:ext cx="4584115" cy="958649"/>
          </a:xfrm>
          <a:prstGeom prst="rect">
            <a:avLst/>
          </a:prstGeom>
          <a:noFill/>
        </p:spPr>
        <p:txBody>
          <a:bodyPr wrap="square" rtlCol="0">
            <a:spAutoFit/>
          </a:bodyPr>
          <a:lstStyle/>
          <a:p>
            <a:r>
              <a:rPr lang="es-ES_tradnl" sz="3672" b="1" noProof="1">
                <a:solidFill>
                  <a:srgbClr val="1A1A1F"/>
                </a:solidFill>
                <a:latin typeface="Arial" charset="0"/>
                <a:ea typeface="Arial" charset="0"/>
                <a:cs typeface="Arial" charset="0"/>
              </a:rPr>
              <a:t>Keneth Murillo</a:t>
            </a:r>
          </a:p>
          <a:p>
            <a:endParaRPr lang="es-ES_tradnl" sz="1836" noProof="1">
              <a:solidFill>
                <a:srgbClr val="1A1A1F"/>
              </a:solidFill>
              <a:latin typeface="Montserrat" charset="0"/>
              <a:ea typeface="Montserrat" charset="0"/>
              <a:cs typeface="Montserrat" charset="0"/>
            </a:endParaRPr>
          </a:p>
        </p:txBody>
      </p:sp>
      <p:sp>
        <p:nvSpPr>
          <p:cNvPr id="6" name="TextBox 5"/>
          <p:cNvSpPr txBox="1"/>
          <p:nvPr/>
        </p:nvSpPr>
        <p:spPr>
          <a:xfrm>
            <a:off x="4936066" y="2797784"/>
            <a:ext cx="5373414" cy="2070391"/>
          </a:xfrm>
          <a:prstGeom prst="rect">
            <a:avLst/>
          </a:prstGeom>
          <a:noFill/>
        </p:spPr>
        <p:txBody>
          <a:bodyPr wrap="square" rtlCol="0">
            <a:spAutoFit/>
          </a:bodyPr>
          <a:lstStyle/>
          <a:p>
            <a:pPr marL="38858" algn="r"/>
            <a:r>
              <a:rPr lang="es-US" sz="1836" dirty="0">
                <a:solidFill>
                  <a:srgbClr val="1A1A1F"/>
                </a:solidFill>
              </a:rPr>
              <a:t>AI &amp; Cloud &amp; DevOps </a:t>
            </a:r>
            <a:r>
              <a:rPr lang="en-US" sz="1836" dirty="0">
                <a:solidFill>
                  <a:srgbClr val="1A1A1F"/>
                </a:solidFill>
              </a:rPr>
              <a:t>Architect</a:t>
            </a:r>
          </a:p>
          <a:p>
            <a:pPr marL="38858" algn="r"/>
            <a:r>
              <a:rPr lang="en-US" sz="1836" dirty="0">
                <a:solidFill>
                  <a:srgbClr val="1A1A1F"/>
                </a:solidFill>
              </a:rPr>
              <a:t>MCT | Scrum Master Certified</a:t>
            </a:r>
          </a:p>
          <a:p>
            <a:pPr marL="38858" algn="r"/>
            <a:endParaRPr lang="en-US" sz="1836" dirty="0">
              <a:solidFill>
                <a:srgbClr val="1A1A1F"/>
              </a:solidFill>
            </a:endParaRPr>
          </a:p>
          <a:p>
            <a:pPr>
              <a:spcBef>
                <a:spcPts val="612"/>
              </a:spcBef>
            </a:pPr>
            <a:r>
              <a:rPr lang="en-US" sz="1836" dirty="0">
                <a:solidFill>
                  <a:srgbClr val="1A1A1F"/>
                </a:solidFill>
              </a:rPr>
              <a:t> @kenethmurillo</a:t>
            </a:r>
          </a:p>
          <a:p>
            <a:pPr>
              <a:spcBef>
                <a:spcPts val="612"/>
              </a:spcBef>
            </a:pPr>
            <a:r>
              <a:rPr lang="en-US" sz="1836" dirty="0">
                <a:solidFill>
                  <a:srgbClr val="1A1A1F"/>
                </a:solidFill>
              </a:rPr>
              <a:t> ../in/</a:t>
            </a:r>
            <a:r>
              <a:rPr lang="en-US" sz="1836" dirty="0" err="1">
                <a:solidFill>
                  <a:srgbClr val="1A1A1F"/>
                </a:solidFill>
              </a:rPr>
              <a:t>kenethmurillo</a:t>
            </a:r>
            <a:r>
              <a:rPr lang="en-US" sz="1836" dirty="0">
                <a:solidFill>
                  <a:srgbClr val="1A1A1F"/>
                </a:solidFill>
              </a:rPr>
              <a:t>/</a:t>
            </a:r>
          </a:p>
          <a:p>
            <a:pPr>
              <a:lnSpc>
                <a:spcPct val="150000"/>
              </a:lnSpc>
            </a:pPr>
            <a:r>
              <a:rPr lang="es-ES_tradnl" sz="1836" noProof="1">
                <a:solidFill>
                  <a:srgbClr val="1A1A1F"/>
                </a:solidFill>
              </a:rPr>
              <a:t> keneth.murillo</a:t>
            </a:r>
            <a:r>
              <a:rPr lang="es-CR" sz="1836" noProof="1">
                <a:solidFill>
                  <a:srgbClr val="1A1A1F"/>
                </a:solidFill>
              </a:rPr>
              <a:t>@outlook.com</a:t>
            </a:r>
            <a:endParaRPr lang="es-ES_tradnl" sz="1836" noProof="1">
              <a:solidFill>
                <a:srgbClr val="1A1A1F"/>
              </a:solidFill>
            </a:endParaRPr>
          </a:p>
        </p:txBody>
      </p:sp>
      <p:pic>
        <p:nvPicPr>
          <p:cNvPr id="3" name="Picture 2" descr="Icono Linkedin, negro, logotipo Gratis - Icon-Icons.com">
            <a:extLst>
              <a:ext uri="{FF2B5EF4-FFF2-40B4-BE49-F238E27FC236}">
                <a16:creationId xmlns:a16="http://schemas.microsoft.com/office/drawing/2014/main" id="{751CFC7D-5419-04FC-D002-8633F7B67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507" y="4091877"/>
            <a:ext cx="382027" cy="3820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Logo Twitter Png Noir - Twitter Icon Vector Circle PNG Image | Transparent  PNG Free Download on SeekPNG">
            <a:extLst>
              <a:ext uri="{FF2B5EF4-FFF2-40B4-BE49-F238E27FC236}">
                <a16:creationId xmlns:a16="http://schemas.microsoft.com/office/drawing/2014/main" id="{E9E017A7-9826-4590-44FA-A85443CF9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07" y="3693901"/>
            <a:ext cx="382027" cy="40070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31">
            <a:extLst>
              <a:ext uri="{FF2B5EF4-FFF2-40B4-BE49-F238E27FC236}">
                <a16:creationId xmlns:a16="http://schemas.microsoft.com/office/drawing/2014/main" id="{01430B97-3933-1DD1-E799-46351710098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bwMode="auto">
          <a:xfrm>
            <a:off x="893008" y="1627199"/>
            <a:ext cx="2974292" cy="2974292"/>
          </a:xfrm>
          <a:prstGeom prst="rect">
            <a:avLst/>
          </a:prstGeom>
          <a:noFill/>
          <a:ln>
            <a:noFill/>
          </a:ln>
        </p:spPr>
      </p:pic>
    </p:spTree>
    <p:extLst>
      <p:ext uri="{BB962C8B-B14F-4D97-AF65-F5344CB8AC3E}">
        <p14:creationId xmlns:p14="http://schemas.microsoft.com/office/powerpoint/2010/main" val="6322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avy 3D patterns">
            <a:extLst>
              <a:ext uri="{FF2B5EF4-FFF2-40B4-BE49-F238E27FC236}">
                <a16:creationId xmlns:a16="http://schemas.microsoft.com/office/drawing/2014/main" id="{C4AAE8F0-EC87-BF0F-5F07-8A2C73ACCEC1}"/>
              </a:ext>
            </a:extLst>
          </p:cNvPr>
          <p:cNvPicPr>
            <a:picLocks noChangeAspect="1"/>
          </p:cNvPicPr>
          <p:nvPr/>
        </p:nvPicPr>
        <p:blipFill rotWithShape="1">
          <a:blip r:embed="rId2"/>
          <a:srcRect l="7521" r="34441" b="1"/>
          <a:stretch/>
        </p:blipFill>
        <p:spPr>
          <a:xfrm>
            <a:off x="6354763" y="10"/>
            <a:ext cx="6081712" cy="6994515"/>
          </a:xfrm>
          <a:prstGeom prst="rect">
            <a:avLst/>
          </a:prstGeom>
          <a:noFill/>
        </p:spPr>
      </p:pic>
      <p:sp>
        <p:nvSpPr>
          <p:cNvPr id="3" name="Title 2">
            <a:extLst>
              <a:ext uri="{FF2B5EF4-FFF2-40B4-BE49-F238E27FC236}">
                <a16:creationId xmlns:a16="http://schemas.microsoft.com/office/drawing/2014/main" id="{004B33AC-7080-6482-0DCD-CEDF2F2A48EF}"/>
              </a:ext>
            </a:extLst>
          </p:cNvPr>
          <p:cNvSpPr>
            <a:spLocks noGrp="1"/>
          </p:cNvSpPr>
          <p:nvPr>
            <p:ph type="title"/>
          </p:nvPr>
        </p:nvSpPr>
        <p:spPr>
          <a:xfrm>
            <a:off x="428625" y="1157035"/>
            <a:ext cx="5653087" cy="411162"/>
          </a:xfrm>
        </p:spPr>
        <p:txBody>
          <a:bodyPr wrap="square" anchor="t">
            <a:normAutofit fontScale="90000"/>
          </a:bodyPr>
          <a:lstStyle/>
          <a:p>
            <a:r>
              <a:rPr lang="es-CR" sz="4000"/>
              <a:t>Arquitectura basada en eventos
</a:t>
            </a:r>
            <a:endParaRPr lang="en-US" sz="40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8962" y="424403"/>
            <a:ext cx="10057134" cy="1407832"/>
          </a:xfrm>
          <a:prstGeom prst="rect">
            <a:avLst/>
          </a:prstGeom>
        </p:spPr>
        <p:txBody>
          <a:bodyPr vert="horz" wrap="square" lIns="0" tIns="13600" rIns="0" bIns="0" rtlCol="0" anchor="t">
            <a:spAutoFit/>
          </a:bodyPr>
          <a:lstStyle/>
          <a:p>
            <a:pPr marL="12953">
              <a:spcBef>
                <a:spcPts val="107"/>
              </a:spcBef>
            </a:pPr>
            <a:r>
              <a:rPr lang="en-US" sz="4488" b="1" spc="-5">
                <a:solidFill>
                  <a:srgbClr val="085B74"/>
                </a:solidFill>
                <a:latin typeface="Arial"/>
                <a:cs typeface="Arial"/>
              </a:rPr>
              <a:t>Lo que cubriremos aquí
</a:t>
            </a:r>
            <a:endParaRPr lang="en-US" sz="4488" dirty="0">
              <a:latin typeface="Arial"/>
              <a:cs typeface="Arial"/>
            </a:endParaRPr>
          </a:p>
        </p:txBody>
      </p:sp>
      <p:sp>
        <p:nvSpPr>
          <p:cNvPr id="3" name="object 3"/>
          <p:cNvSpPr txBox="1"/>
          <p:nvPr/>
        </p:nvSpPr>
        <p:spPr>
          <a:xfrm>
            <a:off x="2108898" y="1858190"/>
            <a:ext cx="9863646" cy="2992413"/>
          </a:xfrm>
          <a:prstGeom prst="rect">
            <a:avLst/>
          </a:prstGeom>
        </p:spPr>
        <p:txBody>
          <a:bodyPr vert="horz" wrap="square" lIns="0" tIns="93908" rIns="0" bIns="0" rtlCol="0">
            <a:spAutoFit/>
          </a:bodyPr>
          <a:lstStyle/>
          <a:p>
            <a:pPr marL="273303" indent="-260996">
              <a:spcBef>
                <a:spcPts val="739"/>
              </a:spcBef>
              <a:buClr>
                <a:srgbClr val="11CAD3"/>
              </a:buClr>
              <a:buChar char="•"/>
              <a:tabLst>
                <a:tab pos="273303" algn="l"/>
                <a:tab pos="273950" algn="l"/>
              </a:tabLst>
            </a:pPr>
            <a:r>
              <a:rPr lang="es-ES" sz="2652" spc="208">
                <a:solidFill>
                  <a:srgbClr val="0F0F0F"/>
                </a:solidFill>
                <a:latin typeface="Times New Roman"/>
                <a:cs typeface="Times New Roman"/>
              </a:rPr>
              <a:t>¿Qué son las aplicaciones basadas en eventos?
¿Cuándo se inició la arquitectura basada en eventos?
¿Cuál es el beneficio?
¿Cuándo tenemos que usar?
¿Qué es la implementación en el mundo real?
¿Cuál es la tendencia?</a:t>
            </a:r>
            <a:endParaRPr lang="en-US" sz="2652"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416" y="1082771"/>
            <a:ext cx="11972544" cy="2098471"/>
          </a:xfrm>
          <a:prstGeom prst="rect">
            <a:avLst/>
          </a:prstGeom>
        </p:spPr>
        <p:txBody>
          <a:bodyPr vert="horz" wrap="square" lIns="0" tIns="13600" rIns="0" bIns="0" rtlCol="0" anchor="t">
            <a:spAutoFit/>
          </a:bodyPr>
          <a:lstStyle/>
          <a:p>
            <a:pPr marL="12953">
              <a:spcBef>
                <a:spcPts val="107"/>
              </a:spcBef>
            </a:pPr>
            <a:r>
              <a:rPr lang="es-ES" sz="4488" b="1" spc="-5" dirty="0">
                <a:solidFill>
                  <a:srgbClr val="085B74"/>
                </a:solidFill>
                <a:latin typeface="Arial"/>
                <a:cs typeface="Arial"/>
              </a:rPr>
              <a:t>¿Qué son las aplicaciones basadas en eventos?
</a:t>
            </a:r>
            <a:endParaRPr sz="4488" dirty="0">
              <a:latin typeface="Arial"/>
              <a:cs typeface="Arial"/>
            </a:endParaRPr>
          </a:p>
        </p:txBody>
      </p:sp>
      <p:sp>
        <p:nvSpPr>
          <p:cNvPr id="3" name="object 3"/>
          <p:cNvSpPr txBox="1"/>
          <p:nvPr/>
        </p:nvSpPr>
        <p:spPr>
          <a:xfrm>
            <a:off x="3401251" y="1963723"/>
            <a:ext cx="9534461" cy="1533539"/>
          </a:xfrm>
          <a:prstGeom prst="rect">
            <a:avLst/>
          </a:prstGeom>
        </p:spPr>
        <p:txBody>
          <a:bodyPr vert="horz" wrap="square" lIns="0" tIns="102975" rIns="0" bIns="0" rtlCol="0">
            <a:spAutoFit/>
          </a:bodyPr>
          <a:lstStyle/>
          <a:p>
            <a:pPr marL="273303" indent="-260996">
              <a:spcBef>
                <a:spcPts val="811"/>
              </a:spcBef>
              <a:buClr>
                <a:srgbClr val="11CCD3"/>
              </a:buClr>
              <a:buChar char="•"/>
              <a:tabLst>
                <a:tab pos="273303" algn="l"/>
                <a:tab pos="273950" algn="l"/>
              </a:tabLst>
            </a:pPr>
            <a:r>
              <a:rPr lang="es-ES" sz="2652" spc="208" dirty="0">
                <a:solidFill>
                  <a:srgbClr val="0E0E0E"/>
                </a:solidFill>
                <a:latin typeface="Times New Roman"/>
                <a:cs typeface="Times New Roman"/>
              </a:rPr>
              <a:t>¿Qué es un evento?
¿Qué hay en un evento?
¿Cuál es la reacción cuando se dispara un evento?</a:t>
            </a:r>
            <a:endParaRPr sz="2652" dirty="0">
              <a:latin typeface="Times New Roman"/>
              <a:cs typeface="Times New Roman"/>
            </a:endParaRPr>
          </a:p>
        </p:txBody>
      </p:sp>
      <p:pic>
        <p:nvPicPr>
          <p:cNvPr id="4" name="Picture 2" descr="Azure - Event-Driven Architecture in the Cloud with Azure Event Grid |  Microsoft Learn">
            <a:extLst>
              <a:ext uri="{FF2B5EF4-FFF2-40B4-BE49-F238E27FC236}">
                <a16:creationId xmlns:a16="http://schemas.microsoft.com/office/drawing/2014/main" id="{B40474A3-A234-F0F5-7E8D-7DA0C04F7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787" y="3740131"/>
            <a:ext cx="5419725" cy="280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7705" y="1056832"/>
            <a:ext cx="8711255" cy="1407832"/>
          </a:xfrm>
          <a:prstGeom prst="rect">
            <a:avLst/>
          </a:prstGeom>
        </p:spPr>
        <p:txBody>
          <a:bodyPr vert="horz" wrap="square" lIns="0" tIns="13600" rIns="0" bIns="0" rtlCol="0" anchor="t">
            <a:spAutoFit/>
          </a:bodyPr>
          <a:lstStyle/>
          <a:p>
            <a:pPr marL="12953">
              <a:spcBef>
                <a:spcPts val="107"/>
              </a:spcBef>
            </a:pPr>
            <a:r>
              <a:rPr lang="en-US" sz="4488" b="1" spc="-388">
                <a:solidFill>
                  <a:srgbClr val="085B74"/>
                </a:solidFill>
                <a:latin typeface="Arial"/>
                <a:cs typeface="Arial"/>
              </a:rPr>
              <a:t>¡Pregúntale a Wiki!
</a:t>
            </a:r>
            <a:endParaRPr sz="4488" dirty="0">
              <a:latin typeface="Arial"/>
              <a:cs typeface="Arial"/>
            </a:endParaRPr>
          </a:p>
        </p:txBody>
      </p:sp>
      <p:sp>
        <p:nvSpPr>
          <p:cNvPr id="3" name="object 3"/>
          <p:cNvSpPr txBox="1"/>
          <p:nvPr/>
        </p:nvSpPr>
        <p:spPr>
          <a:xfrm>
            <a:off x="609600" y="1938753"/>
            <a:ext cx="11497055" cy="2518739"/>
          </a:xfrm>
          <a:prstGeom prst="rect">
            <a:avLst/>
          </a:prstGeom>
        </p:spPr>
        <p:txBody>
          <a:bodyPr vert="horz" wrap="square" lIns="0" tIns="27849" rIns="0" bIns="0" rtlCol="0">
            <a:spAutoFit/>
          </a:bodyPr>
          <a:lstStyle/>
          <a:p>
            <a:pPr marL="284312" marR="616550" indent="-272007">
              <a:lnSpc>
                <a:spcPts val="3172"/>
              </a:lnSpc>
              <a:spcBef>
                <a:spcPts val="219"/>
              </a:spcBef>
              <a:buClr>
                <a:srgbClr val="13CAD1"/>
              </a:buClr>
              <a:buChar char="•"/>
              <a:tabLst>
                <a:tab pos="275246" algn="l"/>
                <a:tab pos="275893" algn="l"/>
              </a:tabLst>
            </a:pPr>
            <a:r>
              <a:rPr lang="es-ES" sz="2652" spc="92" dirty="0">
                <a:solidFill>
                  <a:srgbClr val="0E0E0E"/>
                </a:solidFill>
                <a:latin typeface="Times New Roman"/>
                <a:cs typeface="Times New Roman"/>
              </a:rPr>
              <a:t>Un evento es algo notable que sucede dentro o fuera de su negocio
El término evento a menudo se usa indistintamente para referirse tanto a la especificación (definición) del evento como a cada ocurrencia individual (instancia) del evento.
Cada ocurrencia de evento tiene un encabezado de evento y un cuerpo de evento como información entregada</a:t>
            </a:r>
            <a:endParaRPr sz="2652"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13580" y="4156509"/>
            <a:ext cx="3547777" cy="2472046"/>
            <a:chOff x="3783048" y="4075379"/>
            <a:chExt cx="3478529" cy="2423795"/>
          </a:xfrm>
        </p:grpSpPr>
        <p:pic>
          <p:nvPicPr>
            <p:cNvPr id="3" name="object 3"/>
            <p:cNvPicPr/>
            <p:nvPr/>
          </p:nvPicPr>
          <p:blipFill>
            <a:blip r:embed="rId2" cstate="print"/>
            <a:stretch>
              <a:fillRect/>
            </a:stretch>
          </p:blipFill>
          <p:spPr>
            <a:xfrm>
              <a:off x="3783048" y="4075379"/>
              <a:ext cx="3478253" cy="2423573"/>
            </a:xfrm>
            <a:prstGeom prst="rect">
              <a:avLst/>
            </a:prstGeom>
          </p:spPr>
        </p:pic>
        <p:sp>
          <p:nvSpPr>
            <p:cNvPr id="4" name="object 4"/>
            <p:cNvSpPr/>
            <p:nvPr/>
          </p:nvSpPr>
          <p:spPr>
            <a:xfrm>
              <a:off x="4858797" y="4178605"/>
              <a:ext cx="986155" cy="153035"/>
            </a:xfrm>
            <a:custGeom>
              <a:avLst/>
              <a:gdLst/>
              <a:ahLst/>
              <a:cxnLst/>
              <a:rect l="l" t="t" r="r" b="b"/>
              <a:pathLst>
                <a:path w="986154" h="153035">
                  <a:moveTo>
                    <a:pt x="0" y="0"/>
                  </a:moveTo>
                  <a:lnTo>
                    <a:pt x="986103" y="0"/>
                  </a:lnTo>
                  <a:lnTo>
                    <a:pt x="986103" y="152595"/>
                  </a:lnTo>
                  <a:lnTo>
                    <a:pt x="0" y="152595"/>
                  </a:lnTo>
                  <a:lnTo>
                    <a:pt x="0" y="0"/>
                  </a:lnTo>
                  <a:close/>
                </a:path>
              </a:pathLst>
            </a:custGeom>
            <a:solidFill>
              <a:srgbClr val="000000"/>
            </a:solidFill>
          </p:spPr>
          <p:txBody>
            <a:bodyPr wrap="square" lIns="0" tIns="0" rIns="0" bIns="0" rtlCol="0"/>
            <a:lstStyle/>
            <a:p>
              <a:endParaRPr sz="1836"/>
            </a:p>
          </p:txBody>
        </p:sp>
      </p:grpSp>
      <p:sp>
        <p:nvSpPr>
          <p:cNvPr id="5" name="object 5"/>
          <p:cNvSpPr txBox="1">
            <a:spLocks noGrp="1"/>
          </p:cNvSpPr>
          <p:nvPr>
            <p:ph type="title"/>
          </p:nvPr>
        </p:nvSpPr>
        <p:spPr>
          <a:xfrm>
            <a:off x="1312690" y="545581"/>
            <a:ext cx="8794320" cy="1407832"/>
          </a:xfrm>
          <a:prstGeom prst="rect">
            <a:avLst/>
          </a:prstGeom>
        </p:spPr>
        <p:txBody>
          <a:bodyPr vert="horz" wrap="square" lIns="0" tIns="13600" rIns="0" bIns="0" rtlCol="0" anchor="t">
            <a:spAutoFit/>
          </a:bodyPr>
          <a:lstStyle/>
          <a:p>
            <a:pPr marL="25905">
              <a:spcBef>
                <a:spcPts val="107"/>
              </a:spcBef>
            </a:pPr>
            <a:r>
              <a:rPr lang="es-ES" sz="4488" b="1" spc="-127" dirty="0">
                <a:solidFill>
                  <a:srgbClr val="085B74"/>
                </a:solidFill>
                <a:latin typeface="Arial"/>
                <a:cs typeface="Arial"/>
              </a:rPr>
              <a:t>¿Cómo se consume un evento?
</a:t>
            </a:r>
            <a:endParaRPr sz="4488" dirty="0">
              <a:latin typeface="Arial"/>
              <a:cs typeface="Arial"/>
            </a:endParaRPr>
          </a:p>
        </p:txBody>
      </p:sp>
      <p:sp>
        <p:nvSpPr>
          <p:cNvPr id="6" name="object 6"/>
          <p:cNvSpPr txBox="1"/>
          <p:nvPr/>
        </p:nvSpPr>
        <p:spPr>
          <a:xfrm>
            <a:off x="1312690" y="1870260"/>
            <a:ext cx="9583225" cy="2554973"/>
          </a:xfrm>
          <a:prstGeom prst="rect">
            <a:avLst/>
          </a:prstGeom>
        </p:spPr>
        <p:txBody>
          <a:bodyPr vert="horz" wrap="square" lIns="0" tIns="102975" rIns="0" bIns="0" rtlCol="0">
            <a:spAutoFit/>
          </a:bodyPr>
          <a:lstStyle/>
          <a:p>
            <a:pPr marL="324466" indent="-275893">
              <a:spcBef>
                <a:spcPts val="811"/>
              </a:spcBef>
              <a:buClr>
                <a:srgbClr val="13CAD3"/>
              </a:buClr>
              <a:buChar char="•"/>
              <a:tabLst>
                <a:tab pos="324466" algn="l"/>
                <a:tab pos="325114" algn="l"/>
              </a:tabLst>
            </a:pPr>
            <a:r>
              <a:rPr lang="es-ES" sz="2652" spc="71" dirty="0">
                <a:solidFill>
                  <a:srgbClr val="0C0C0C"/>
                </a:solidFill>
                <a:latin typeface="Times New Roman"/>
                <a:cs typeface="Times New Roman"/>
              </a:rPr>
              <a:t>¡Debería ser publicado!
¡Y luego despedido!
¡Y alguien debe escuchar!
¡Y él / ella dará alguna reacción!
O, simplemente ignóralo!...</a:t>
            </a:r>
            <a:endParaRPr sz="2652" dirty="0">
              <a:latin typeface="Times New Roman"/>
              <a:cs typeface="Times New Roman"/>
            </a:endParaRPr>
          </a:p>
        </p:txBody>
      </p:sp>
      <p:sp>
        <p:nvSpPr>
          <p:cNvPr id="7" name="object 7"/>
          <p:cNvSpPr txBox="1"/>
          <p:nvPr/>
        </p:nvSpPr>
        <p:spPr>
          <a:xfrm>
            <a:off x="6474472" y="4288812"/>
            <a:ext cx="1317302" cy="1697767"/>
          </a:xfrm>
          <a:prstGeom prst="rect">
            <a:avLst/>
          </a:prstGeom>
        </p:spPr>
        <p:txBody>
          <a:bodyPr vert="horz" wrap="square" lIns="0" tIns="194940" rIns="0" bIns="0" rtlCol="0">
            <a:spAutoFit/>
          </a:bodyPr>
          <a:lstStyle/>
          <a:p>
            <a:pPr marL="12953">
              <a:spcBef>
                <a:spcPts val="1535"/>
              </a:spcBef>
            </a:pPr>
            <a:r>
              <a:rPr sz="4488" b="1" u="heavy" spc="71" dirty="0">
                <a:solidFill>
                  <a:srgbClr val="493D44"/>
                </a:solidFill>
                <a:uFill>
                  <a:solidFill>
                    <a:srgbClr val="493D44"/>
                  </a:solidFill>
                </a:uFill>
                <a:latin typeface="Arial"/>
                <a:cs typeface="Arial"/>
              </a:rPr>
              <a:t>RNI</a:t>
            </a:r>
            <a:endParaRPr sz="4488" dirty="0">
              <a:latin typeface="Arial"/>
              <a:cs typeface="Arial"/>
            </a:endParaRPr>
          </a:p>
          <a:p>
            <a:pPr marL="349076">
              <a:spcBef>
                <a:spcPts val="1336"/>
              </a:spcBef>
            </a:pPr>
            <a:r>
              <a:rPr sz="4182" b="1" spc="-519" dirty="0">
                <a:solidFill>
                  <a:srgbClr val="3D2A26"/>
                </a:solidFill>
                <a:latin typeface="Times New Roman"/>
                <a:cs typeface="Times New Roman"/>
              </a:rPr>
              <a:t>NOT</a:t>
            </a:r>
            <a:endParaRPr sz="4182"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14665" y="2856513"/>
            <a:ext cx="7735003" cy="1977456"/>
          </a:xfrm>
          <a:prstGeom prst="rect">
            <a:avLst/>
          </a:prstGeom>
        </p:spPr>
      </p:pic>
      <p:sp>
        <p:nvSpPr>
          <p:cNvPr id="3" name="object 3"/>
          <p:cNvSpPr txBox="1">
            <a:spLocks noGrp="1"/>
          </p:cNvSpPr>
          <p:nvPr>
            <p:ph type="title"/>
          </p:nvPr>
        </p:nvSpPr>
        <p:spPr>
          <a:xfrm>
            <a:off x="1560576" y="635819"/>
            <a:ext cx="9777984" cy="1392187"/>
          </a:xfrm>
          <a:prstGeom prst="rect">
            <a:avLst/>
          </a:prstGeom>
        </p:spPr>
        <p:txBody>
          <a:bodyPr vert="horz" wrap="square" lIns="0" tIns="13600" rIns="0" bIns="0" rtlCol="0" anchor="t">
            <a:spAutoFit/>
          </a:bodyPr>
          <a:lstStyle/>
          <a:p>
            <a:pPr marL="12953">
              <a:spcBef>
                <a:spcPts val="107"/>
              </a:spcBef>
            </a:pPr>
            <a:r>
              <a:rPr lang="en-US" sz="4437" spc="15">
                <a:solidFill>
                  <a:srgbClr val="085B74"/>
                </a:solidFill>
                <a:latin typeface="Arial"/>
                <a:cs typeface="Arial"/>
              </a:rPr>
              <a:t>Simplemente, EDA será como
</a:t>
            </a:r>
            <a:endParaRPr sz="4743"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8404" y="284993"/>
            <a:ext cx="9179666" cy="5786674"/>
            <a:chOff x="143433" y="0"/>
            <a:chExt cx="9000490" cy="5673725"/>
          </a:xfrm>
        </p:grpSpPr>
        <p:pic>
          <p:nvPicPr>
            <p:cNvPr id="3" name="object 3"/>
            <p:cNvPicPr/>
            <p:nvPr/>
          </p:nvPicPr>
          <p:blipFill>
            <a:blip r:embed="rId2" cstate="print"/>
            <a:stretch>
              <a:fillRect/>
            </a:stretch>
          </p:blipFill>
          <p:spPr>
            <a:xfrm>
              <a:off x="143433" y="0"/>
              <a:ext cx="9000427" cy="5673141"/>
            </a:xfrm>
            <a:prstGeom prst="rect">
              <a:avLst/>
            </a:prstGeom>
          </p:spPr>
        </p:pic>
        <p:pic>
          <p:nvPicPr>
            <p:cNvPr id="4" name="object 4"/>
            <p:cNvPicPr/>
            <p:nvPr/>
          </p:nvPicPr>
          <p:blipFill>
            <a:blip r:embed="rId3" cstate="print"/>
            <a:stretch>
              <a:fillRect/>
            </a:stretch>
          </p:blipFill>
          <p:spPr>
            <a:xfrm>
              <a:off x="663378" y="2441710"/>
              <a:ext cx="3155528" cy="3231430"/>
            </a:xfrm>
            <a:prstGeom prst="rect">
              <a:avLst/>
            </a:prstGeom>
          </p:spPr>
        </p:pic>
      </p:grpSp>
      <p:sp>
        <p:nvSpPr>
          <p:cNvPr id="5" name="object 5"/>
          <p:cNvSpPr txBox="1">
            <a:spLocks noGrp="1"/>
          </p:cNvSpPr>
          <p:nvPr>
            <p:ph type="title"/>
          </p:nvPr>
        </p:nvSpPr>
        <p:spPr>
          <a:xfrm>
            <a:off x="451104" y="1083916"/>
            <a:ext cx="6127304" cy="1360768"/>
          </a:xfrm>
          <a:prstGeom prst="rect">
            <a:avLst/>
          </a:prstGeom>
        </p:spPr>
        <p:txBody>
          <a:bodyPr vert="horz" wrap="square" lIns="0" tIns="13600" rIns="0" bIns="0" rtlCol="0" anchor="t">
            <a:spAutoFit/>
          </a:bodyPr>
          <a:lstStyle/>
          <a:p>
            <a:pPr marL="12953">
              <a:spcBef>
                <a:spcPts val="107"/>
              </a:spcBef>
            </a:pPr>
            <a:r>
              <a:rPr lang="en-US" sz="4335" spc="112" dirty="0" err="1">
                <a:solidFill>
                  <a:srgbClr val="085B74"/>
                </a:solidFill>
                <a:latin typeface="Arial"/>
                <a:cs typeface="Arial"/>
              </a:rPr>
              <a:t>Publicación</a:t>
            </a:r>
            <a:r>
              <a:rPr lang="en-US" sz="4335" spc="112" dirty="0">
                <a:solidFill>
                  <a:srgbClr val="085B74"/>
                </a:solidFill>
                <a:latin typeface="Arial"/>
                <a:cs typeface="Arial"/>
              </a:rPr>
              <a:t> de </a:t>
            </a:r>
            <a:r>
              <a:rPr lang="en-US" sz="4335" spc="112" dirty="0" err="1">
                <a:solidFill>
                  <a:srgbClr val="085B74"/>
                </a:solidFill>
                <a:latin typeface="Arial"/>
                <a:cs typeface="Arial"/>
              </a:rPr>
              <a:t>Eventos</a:t>
            </a:r>
            <a:r>
              <a:rPr lang="en-US" sz="4335" spc="112" dirty="0">
                <a:solidFill>
                  <a:srgbClr val="085B74"/>
                </a:solidFill>
                <a:latin typeface="Arial"/>
                <a:cs typeface="Arial"/>
              </a:rPr>
              <a:t>
</a:t>
            </a:r>
            <a:endParaRPr sz="4335" dirty="0">
              <a:latin typeface="Arial"/>
              <a:cs typeface="Arial"/>
            </a:endParaRPr>
          </a:p>
        </p:txBody>
      </p:sp>
      <p:sp>
        <p:nvSpPr>
          <p:cNvPr id="6" name="object 6"/>
          <p:cNvSpPr txBox="1"/>
          <p:nvPr/>
        </p:nvSpPr>
        <p:spPr>
          <a:xfrm>
            <a:off x="6929988" y="1259002"/>
            <a:ext cx="689090" cy="468269"/>
          </a:xfrm>
          <a:prstGeom prst="rect">
            <a:avLst/>
          </a:prstGeom>
        </p:spPr>
        <p:txBody>
          <a:bodyPr vert="horz" wrap="square" lIns="0" tIns="12953" rIns="0" bIns="0" rtlCol="0">
            <a:spAutoFit/>
          </a:bodyPr>
          <a:lstStyle/>
          <a:p>
            <a:pPr marL="12953">
              <a:spcBef>
                <a:spcPts val="102"/>
              </a:spcBef>
              <a:tabLst>
                <a:tab pos="449460" algn="l"/>
              </a:tabLst>
            </a:pPr>
            <a:r>
              <a:rPr sz="2958" spc="-5" dirty="0">
                <a:solidFill>
                  <a:srgbClr val="9C7272"/>
                </a:solidFill>
                <a:latin typeface="Times New Roman"/>
                <a:cs typeface="Times New Roman"/>
              </a:rPr>
              <a:t>:</a:t>
            </a:r>
            <a:r>
              <a:rPr sz="2958" dirty="0">
                <a:solidFill>
                  <a:srgbClr val="9C7272"/>
                </a:solidFill>
                <a:latin typeface="Times New Roman"/>
                <a:cs typeface="Times New Roman"/>
              </a:rPr>
              <a:t>a	</a:t>
            </a:r>
            <a:r>
              <a:rPr sz="2958" spc="-194" dirty="0">
                <a:solidFill>
                  <a:srgbClr val="CC7959"/>
                </a:solidFill>
                <a:latin typeface="Times New Roman"/>
                <a:cs typeface="Times New Roman"/>
              </a:rPr>
              <a:t>-</a:t>
            </a:r>
            <a:r>
              <a:rPr sz="2958" dirty="0">
                <a:solidFill>
                  <a:srgbClr val="B17054"/>
                </a:solidFill>
                <a:latin typeface="Times New Roman"/>
                <a:cs typeface="Times New Roman"/>
              </a:rPr>
              <a:t>-</a:t>
            </a:r>
            <a:endParaRPr sz="2958">
              <a:latin typeface="Times New Roman"/>
              <a:cs typeface="Times New Roman"/>
            </a:endParaRPr>
          </a:p>
        </p:txBody>
      </p:sp>
      <p:sp>
        <p:nvSpPr>
          <p:cNvPr id="7" name="object 7"/>
          <p:cNvSpPr txBox="1"/>
          <p:nvPr/>
        </p:nvSpPr>
        <p:spPr>
          <a:xfrm>
            <a:off x="3270071" y="2581885"/>
            <a:ext cx="1389838" cy="1192890"/>
          </a:xfrm>
          <a:prstGeom prst="rect">
            <a:avLst/>
          </a:prstGeom>
        </p:spPr>
        <p:txBody>
          <a:bodyPr vert="horz" wrap="square" lIns="0" tIns="12953" rIns="0" bIns="0" rtlCol="0">
            <a:spAutoFit/>
          </a:bodyPr>
          <a:lstStyle/>
          <a:p>
            <a:pPr marL="255816" algn="ctr">
              <a:lnSpc>
                <a:spcPts val="2494"/>
              </a:lnSpc>
              <a:spcBef>
                <a:spcPts val="102"/>
              </a:spcBef>
            </a:pPr>
            <a:r>
              <a:rPr sz="2346" dirty="0">
                <a:solidFill>
                  <a:srgbClr val="111823"/>
                </a:solidFill>
                <a:latin typeface="Arial"/>
                <a:cs typeface="Arial"/>
              </a:rPr>
              <a:t>.</a:t>
            </a:r>
            <a:endParaRPr sz="2346">
              <a:latin typeface="Arial"/>
              <a:cs typeface="Arial"/>
            </a:endParaRPr>
          </a:p>
          <a:p>
            <a:pPr marL="12953">
              <a:lnSpc>
                <a:spcPts val="6715"/>
              </a:lnSpc>
            </a:pPr>
            <a:r>
              <a:rPr sz="5864" b="1" i="1" spc="-1392" dirty="0">
                <a:solidFill>
                  <a:srgbClr val="600508"/>
                </a:solidFill>
                <a:latin typeface="Arial"/>
                <a:cs typeface="Arial"/>
              </a:rPr>
              <a:t>SOLD</a:t>
            </a:r>
            <a:endParaRPr sz="5864">
              <a:latin typeface="Arial"/>
              <a:cs typeface="Arial"/>
            </a:endParaRPr>
          </a:p>
        </p:txBody>
      </p:sp>
    </p:spTree>
  </p:cSld>
  <p:clrMapOvr>
    <a:masterClrMapping/>
  </p:clrMapOvr>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C02D3E5E01CF458B7033593F5B0BC0" ma:contentTypeVersion="17" ma:contentTypeDescription="Create a new document." ma:contentTypeScope="" ma:versionID="5b316d5f62ab87ba60d24ffec4b63852">
  <xsd:schema xmlns:xsd="http://www.w3.org/2001/XMLSchema" xmlns:xs="http://www.w3.org/2001/XMLSchema" xmlns:p="http://schemas.microsoft.com/office/2006/metadata/properties" xmlns:ns1="http://schemas.microsoft.com/sharepoint/v3" xmlns:ns2="83f63958-cc09-43b5-bab9-5161b4797569" xmlns:ns3="7120c240-4eeb-45ac-abd7-2b77007d4a24" targetNamespace="http://schemas.microsoft.com/office/2006/metadata/properties" ma:root="true" ma:fieldsID="4d88ca9320ab0b30b45002e3a4a3cad9" ns1:_="" ns2:_="" ns3:_="">
    <xsd:import namespace="http://schemas.microsoft.com/sharepoint/v3"/>
    <xsd:import namespace="83f63958-cc09-43b5-bab9-5161b4797569"/>
    <xsd:import namespace="7120c240-4eeb-45ac-abd7-2b77007d4a2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Folder_x0020_Descrip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63958-cc09-43b5-bab9-5161b479756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Folder_x0020_Description" ma:index="22" nillable="true" ma:displayName="Folder Description" ma:internalName="Folder_x0020_Description">
      <xsd:simpleType>
        <xsd:restriction base="dms:Text">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20c240-4eeb-45ac-abd7-2b77007d4a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18" nillable="true" ma:displayName="Last Shared By User" ma:hidden="true" ma:internalName="LastSharedByUser" ma:readOnly="true">
      <xsd:simpleType>
        <xsd:restriction base="dms:Note"/>
      </xsd:simpleType>
    </xsd:element>
    <xsd:element name="LastSharedByTime" ma:index="19"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3f63958-cc09-43b5-bab9-5161b4797569" xsi:nil="true"/>
    <Folder_x0020_Description xmlns="83f63958-cc09-43b5-bab9-5161b479756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0F61754-E8E3-4E88-9240-CC19042C82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63958-cc09-43b5-bab9-5161b4797569"/>
    <ds:schemaRef ds:uri="7120c240-4eeb-45ac-abd7-2b77007d4a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7120c240-4eeb-45ac-abd7-2b77007d4a24"/>
    <ds:schemaRef ds:uri="http://purl.org/dc/elements/1.1/"/>
    <ds:schemaRef ds:uri="http://schemas.microsoft.com/sharepoint/v3"/>
    <ds:schemaRef ds:uri="83f63958-cc09-43b5-bab9-5161b479756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Azure_PowerPoint_template_Oct18 (1)</Template>
  <TotalTime>955</TotalTime>
  <Words>327</Words>
  <Application>Microsoft Office PowerPoint</Application>
  <PresentationFormat>Custom</PresentationFormat>
  <Paragraphs>40</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Montserrat</vt:lpstr>
      <vt:lpstr>Segoe UI</vt:lpstr>
      <vt:lpstr>Segoe UI Light</vt:lpstr>
      <vt:lpstr>Segoe UI Semibold</vt:lpstr>
      <vt:lpstr>Times New Roman</vt:lpstr>
      <vt:lpstr>Trebuchet MS</vt:lpstr>
      <vt:lpstr>Wingdings</vt:lpstr>
      <vt:lpstr>Azure</vt:lpstr>
      <vt:lpstr>Arquitectura Orientada a Eventos</vt:lpstr>
      <vt:lpstr>PowerPoint Presentation</vt:lpstr>
      <vt:lpstr>Arquitectura basada en eventos
</vt:lpstr>
      <vt:lpstr>Lo que cubriremos aquí
</vt:lpstr>
      <vt:lpstr>¿Qué son las aplicaciones basadas en eventos?
</vt:lpstr>
      <vt:lpstr>¡Pregúntale a Wiki!
</vt:lpstr>
      <vt:lpstr>¿Cómo se consume un evento?
</vt:lpstr>
      <vt:lpstr>Simplemente, EDA será como
</vt:lpstr>
      <vt:lpstr>Publicación de Eventos
</vt:lpstr>
      <vt:lpstr>Diversas reacciones a los acontecimientos
</vt:lpstr>
      <vt:lpstr>El problema en el desencadenador de eventos
</vt:lpstr>
      <vt:lpstr>Actividad de eventos de escucha
</vt:lpstr>
      <vt:lpstr>El problema de la acción
</vt:lpstr>
      <vt:lpstr>Muchas 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and GitHub</dc:title>
  <dc:subject>&lt;Speech title here&gt;</dc:subject>
  <dc:creator>Martin Woodward</dc:creator>
  <cp:keywords>DevOps;GitHub;Azure DevOps</cp:keywords>
  <dc:description>Template: Ariel Butz; ZUM Communications
Formatting: 
Audience Type:</dc:description>
  <cp:lastModifiedBy>Keneth Murillo</cp:lastModifiedBy>
  <cp:revision>9</cp:revision>
  <dcterms:created xsi:type="dcterms:W3CDTF">2019-02-13T14:51:37Z</dcterms:created>
  <dcterms:modified xsi:type="dcterms:W3CDTF">2023-03-22T21:22:41Z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0x01010086C02D3E5E01CF458B7033593F5B0BC0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martinwo@microsoft.com</vt:lpwstr>
  </property>
  <property fmtid="{D5CDD505-2E9C-101B-9397-08002B2CF9AE}" pid="14" name="MSIP_Label_f42aa342-8706-4288-bd11-ebb85995028c_SetDate">
    <vt:lpwstr>2019-02-13T15:52:06.5495565Z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146b1b16-acb7-4ff7-8326-3d4b2a6aff58</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2873;#GitHub|3de7c338-5179-4b54-82b2-a85682ff6c4c</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DocumentSetDescription">
    <vt:lpwstr/>
  </property>
  <property fmtid="{D5CDD505-2E9C-101B-9397-08002B2CF9AE}" pid="26" name="ItemType">
    <vt:lpwstr>1088;#solution overviews|9d645bcd-a571-45cf-a991-f5f20de43ed9</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SMSGDomain">
    <vt:lpwstr>345;#Developer Tools Domain|58c4098f-5b04-404d-a0e5-4dc5be632145;#21;#Intelligent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MSPhysicalGeography">
    <vt:lpwstr/>
  </property>
  <property fmtid="{D5CDD505-2E9C-101B-9397-08002B2CF9AE}" pid="35" name="_dlc_DocIdItemGuid">
    <vt:lpwstr>a3d3040d-afc5-4a9e-afee-b60eebf69cb7</vt:lpwstr>
  </property>
  <property fmtid="{D5CDD505-2E9C-101B-9397-08002B2CF9AE}" pid="36" name="Products">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
  </property>
  <property fmtid="{D5CDD505-2E9C-101B-9397-08002B2CF9AE}" pid="41" name="Partners">
    <vt:lpwstr/>
  </property>
  <property fmtid="{D5CDD505-2E9C-101B-9397-08002B2CF9AE}" pid="42" name="l6f004f21209409da86a713c0f24627d">
    <vt:lpwstr/>
  </property>
  <property fmtid="{D5CDD505-2E9C-101B-9397-08002B2CF9AE}" pid="43" name="Segments">
    <vt:lpwstr/>
  </property>
  <property fmtid="{D5CDD505-2E9C-101B-9397-08002B2CF9AE}" pid="44" name="Topics">
    <vt:lpwstr>1726;#Dev Ops|eef3fa1e-8a5f-4dcc-8cb6-0c323e2a9a24;#2554;#Fiscal Year 2019|37cfb2d9-82d6-4aee-ad7b-3dc8286123ca</vt:lpwstr>
  </property>
  <property fmtid="{D5CDD505-2E9C-101B-9397-08002B2CF9AE}" pid="45" name="DocVizMetadataToken">
    <vt:lpwstr>600x450x1</vt:lpwstr>
  </property>
  <property fmtid="{D5CDD505-2E9C-101B-9397-08002B2CF9AE}" pid="46" name="MSProductsTaxHTField0">
    <vt:lpwstr/>
  </property>
  <property fmtid="{D5CDD505-2E9C-101B-9397-08002B2CF9AE}" pid="47" name="Groups">
    <vt:lpwstr>348;#Developer Platform and Tools Marketing|b117718f-aa6c-411f-b6a8-3da180b0b2c7;#42;#Intelligent Cloud Marketing Group|4f75e184-e5aa-4234-a07f-b032d60df254</vt:lpwstr>
  </property>
  <property fmtid="{D5CDD505-2E9C-101B-9397-08002B2CF9AE}" pid="48" name="_docset_NoMedatataSyncRequired">
    <vt:lpwstr>False</vt:lpwstr>
  </property>
  <property fmtid="{D5CDD505-2E9C-101B-9397-08002B2CF9AE}" pid="49" name="Languages">
    <vt:lpwstr/>
  </property>
  <property fmtid="{D5CDD505-2E9C-101B-9397-08002B2CF9AE}" pid="50" name="e8080b0481964c759b2c36ae49591b31">
    <vt:lpwstr/>
  </property>
  <property fmtid="{D5CDD505-2E9C-101B-9397-08002B2CF9AE}" pid="51" name="TechnicalLevel">
    <vt:lpwstr>747;#200|855c9113-a119-44e7-b3de-bccffe25ed46</vt:lpwstr>
  </property>
  <property fmtid="{D5CDD505-2E9C-101B-9397-08002B2CF9AE}" pid="52" name="Audiences">
    <vt:lpwstr/>
  </property>
  <property fmtid="{D5CDD505-2E9C-101B-9397-08002B2CF9AE}" pid="53" name="ldac8aee9d1f469e8cd8c3f8d6a615f2">
    <vt:lpwstr/>
  </property>
  <property fmtid="{D5CDD505-2E9C-101B-9397-08002B2CF9AE}" pid="54" name="EmployeeRole">
    <vt:lpwstr/>
  </property>
  <property fmtid="{D5CDD505-2E9C-101B-9397-08002B2CF9AE}" pid="55" name="NewsTopic">
    <vt:lpwstr/>
  </property>
  <property fmtid="{D5CDD505-2E9C-101B-9397-08002B2CF9AE}" pid="56" name="Publish Date">
    <vt:filetime>2018-10-26T07:00:00Z</vt:filetime>
  </property>
  <property fmtid="{D5CDD505-2E9C-101B-9397-08002B2CF9AE}" pid="57" name="Roles">
    <vt:lpwstr/>
  </property>
  <property fmtid="{D5CDD505-2E9C-101B-9397-08002B2CF9AE}" pid="5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9" name="NewsSource">
    <vt:lpwstr/>
  </property>
  <property fmtid="{D5CDD505-2E9C-101B-9397-08002B2CF9AE}" pid="60" name="SMSGTags">
    <vt:lpwstr/>
  </property>
</Properties>
</file>